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70" r:id="rId2"/>
    <p:sldId id="269" r:id="rId3"/>
    <p:sldId id="271" r:id="rId4"/>
    <p:sldId id="299" r:id="rId5"/>
    <p:sldId id="272" r:id="rId6"/>
    <p:sldId id="273" r:id="rId7"/>
    <p:sldId id="256" r:id="rId8"/>
    <p:sldId id="274" r:id="rId9"/>
    <p:sldId id="275" r:id="rId10"/>
    <p:sldId id="297" r:id="rId11"/>
    <p:sldId id="298" r:id="rId12"/>
    <p:sldId id="257" r:id="rId13"/>
    <p:sldId id="258" r:id="rId14"/>
    <p:sldId id="301" r:id="rId15"/>
    <p:sldId id="303" r:id="rId16"/>
    <p:sldId id="259" r:id="rId17"/>
    <p:sldId id="260" r:id="rId18"/>
    <p:sldId id="312" r:id="rId19"/>
    <p:sldId id="261" r:id="rId20"/>
    <p:sldId id="313" r:id="rId21"/>
    <p:sldId id="314" r:id="rId22"/>
    <p:sldId id="315" r:id="rId23"/>
    <p:sldId id="323" r:id="rId24"/>
    <p:sldId id="325" r:id="rId25"/>
    <p:sldId id="266" r:id="rId26"/>
    <p:sldId id="327" r:id="rId27"/>
    <p:sldId id="267" r:id="rId28"/>
    <p:sldId id="328" r:id="rId29"/>
    <p:sldId id="329" r:id="rId30"/>
    <p:sldId id="330" r:id="rId3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C2F6"/>
    <a:srgbClr val="ACC2F4"/>
    <a:srgbClr val="859CD4"/>
    <a:srgbClr val="759BDB"/>
    <a:srgbClr val="7A97D7"/>
    <a:srgbClr val="BCC7D6"/>
    <a:srgbClr val="B1B293"/>
    <a:srgbClr val="BDC3DB"/>
    <a:srgbClr val="B9C4FE"/>
    <a:srgbClr val="CAD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935"/>
    <p:restoredTop sz="94648"/>
  </p:normalViewPr>
  <p:slideViewPr>
    <p:cSldViewPr snapToGrid="0" snapToObjects="1">
      <p:cViewPr varScale="1">
        <p:scale>
          <a:sx n="104" d="100"/>
          <a:sy n="104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D209E-4C01-BD4D-84F8-8A4C4E986065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AA2D1-C87C-6E48-B9E8-CDAFC3FDD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87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AA2D1-C87C-6E48-B9E8-CDAFC3FDD92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15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80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58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0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38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92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7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07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13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28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24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11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3AE5-139D-C34E-AD2A-096CD3BDBCB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F0E3C-4F13-C84E-BA92-1129174346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37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BCE12D-4B09-9D4A-81AB-04D4C1DFB0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09" y="0"/>
            <a:ext cx="5735781" cy="6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2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9A1954-1804-5D44-B93F-0EA48A093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57"/>
            <a:ext cx="9906000" cy="65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A21CE5-C871-6040-AF3D-E57808B50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1" t="45368" r="65720"/>
          <a:stretch/>
        </p:blipFill>
        <p:spPr>
          <a:xfrm>
            <a:off x="3682340" y="5124"/>
            <a:ext cx="2541320" cy="68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1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67D328-6904-D34C-9AD2-B104D470C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905005"/>
            <a:ext cx="9926684" cy="5047990"/>
          </a:xfrm>
          <a:prstGeom prst="rect">
            <a:avLst/>
          </a:prstGeom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C52CA6C3-ED94-5F44-ACA8-41DDD43483CE}"/>
              </a:ext>
            </a:extLst>
          </p:cNvPr>
          <p:cNvSpPr/>
          <p:nvPr/>
        </p:nvSpPr>
        <p:spPr>
          <a:xfrm>
            <a:off x="413359" y="2555310"/>
            <a:ext cx="1891430" cy="601249"/>
          </a:xfrm>
          <a:custGeom>
            <a:avLst/>
            <a:gdLst>
              <a:gd name="connsiteX0" fmla="*/ 50104 w 1878904"/>
              <a:gd name="connsiteY0" fmla="*/ 97245 h 360292"/>
              <a:gd name="connsiteX1" fmla="*/ 501041 w 1878904"/>
              <a:gd name="connsiteY1" fmla="*/ 84719 h 360292"/>
              <a:gd name="connsiteX2" fmla="*/ 576197 w 1878904"/>
              <a:gd name="connsiteY2" fmla="*/ 59667 h 360292"/>
              <a:gd name="connsiteX3" fmla="*/ 901874 w 1878904"/>
              <a:gd name="connsiteY3" fmla="*/ 34615 h 360292"/>
              <a:gd name="connsiteX4" fmla="*/ 1240077 w 1878904"/>
              <a:gd name="connsiteY4" fmla="*/ 59667 h 360292"/>
              <a:gd name="connsiteX5" fmla="*/ 1791222 w 1878904"/>
              <a:gd name="connsiteY5" fmla="*/ 72193 h 360292"/>
              <a:gd name="connsiteX6" fmla="*/ 1853852 w 1878904"/>
              <a:gd name="connsiteY6" fmla="*/ 122297 h 360292"/>
              <a:gd name="connsiteX7" fmla="*/ 1878904 w 1878904"/>
              <a:gd name="connsiteY7" fmla="*/ 197453 h 360292"/>
              <a:gd name="connsiteX8" fmla="*/ 1828800 w 1878904"/>
              <a:gd name="connsiteY8" fmla="*/ 310188 h 360292"/>
              <a:gd name="connsiteX9" fmla="*/ 1778696 w 1878904"/>
              <a:gd name="connsiteY9" fmla="*/ 335240 h 360292"/>
              <a:gd name="connsiteX10" fmla="*/ 1703540 w 1878904"/>
              <a:gd name="connsiteY10" fmla="*/ 360292 h 360292"/>
              <a:gd name="connsiteX11" fmla="*/ 1327759 w 1878904"/>
              <a:gd name="connsiteY11" fmla="*/ 347766 h 360292"/>
              <a:gd name="connsiteX12" fmla="*/ 1252603 w 1878904"/>
              <a:gd name="connsiteY12" fmla="*/ 335240 h 360292"/>
              <a:gd name="connsiteX13" fmla="*/ 1139868 w 1878904"/>
              <a:gd name="connsiteY13" fmla="*/ 322714 h 360292"/>
              <a:gd name="connsiteX14" fmla="*/ 1077238 w 1878904"/>
              <a:gd name="connsiteY14" fmla="*/ 310188 h 360292"/>
              <a:gd name="connsiteX15" fmla="*/ 889348 w 1878904"/>
              <a:gd name="connsiteY15" fmla="*/ 285136 h 360292"/>
              <a:gd name="connsiteX16" fmla="*/ 839244 w 1878904"/>
              <a:gd name="connsiteY16" fmla="*/ 272610 h 360292"/>
              <a:gd name="connsiteX17" fmla="*/ 588723 w 1878904"/>
              <a:gd name="connsiteY17" fmla="*/ 285136 h 360292"/>
              <a:gd name="connsiteX18" fmla="*/ 526093 w 1878904"/>
              <a:gd name="connsiteY18" fmla="*/ 297662 h 360292"/>
              <a:gd name="connsiteX19" fmla="*/ 438411 w 1878904"/>
              <a:gd name="connsiteY19" fmla="*/ 310188 h 360292"/>
              <a:gd name="connsiteX20" fmla="*/ 338203 w 1878904"/>
              <a:gd name="connsiteY20" fmla="*/ 335240 h 360292"/>
              <a:gd name="connsiteX21" fmla="*/ 212942 w 1878904"/>
              <a:gd name="connsiteY21" fmla="*/ 360292 h 360292"/>
              <a:gd name="connsiteX22" fmla="*/ 100208 w 1878904"/>
              <a:gd name="connsiteY22" fmla="*/ 335240 h 360292"/>
              <a:gd name="connsiteX23" fmla="*/ 75156 w 1878904"/>
              <a:gd name="connsiteY23" fmla="*/ 297662 h 360292"/>
              <a:gd name="connsiteX24" fmla="*/ 37578 w 1878904"/>
              <a:gd name="connsiteY24" fmla="*/ 260083 h 360292"/>
              <a:gd name="connsiteX25" fmla="*/ 0 w 1878904"/>
              <a:gd name="connsiteY25" fmla="*/ 184927 h 360292"/>
              <a:gd name="connsiteX26" fmla="*/ 50104 w 1878904"/>
              <a:gd name="connsiteY26" fmla="*/ 84719 h 360292"/>
              <a:gd name="connsiteX27" fmla="*/ 50104 w 1878904"/>
              <a:gd name="connsiteY27" fmla="*/ 97245 h 36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78904" h="360292">
                <a:moveTo>
                  <a:pt x="50104" y="97245"/>
                </a:moveTo>
                <a:cubicBezTo>
                  <a:pt x="125260" y="97245"/>
                  <a:pt x="351053" y="95432"/>
                  <a:pt x="501041" y="84719"/>
                </a:cubicBezTo>
                <a:cubicBezTo>
                  <a:pt x="527381" y="82838"/>
                  <a:pt x="576197" y="59667"/>
                  <a:pt x="576197" y="59667"/>
                </a:cubicBezTo>
                <a:cubicBezTo>
                  <a:pt x="680736" y="-44872"/>
                  <a:pt x="601552" y="15845"/>
                  <a:pt x="901874" y="34615"/>
                </a:cubicBezTo>
                <a:cubicBezTo>
                  <a:pt x="1289030" y="58812"/>
                  <a:pt x="579465" y="38357"/>
                  <a:pt x="1240077" y="59667"/>
                </a:cubicBezTo>
                <a:lnTo>
                  <a:pt x="1791222" y="72193"/>
                </a:lnTo>
                <a:cubicBezTo>
                  <a:pt x="1831970" y="85776"/>
                  <a:pt x="1834145" y="77956"/>
                  <a:pt x="1853852" y="122297"/>
                </a:cubicBezTo>
                <a:cubicBezTo>
                  <a:pt x="1864577" y="146428"/>
                  <a:pt x="1878904" y="197453"/>
                  <a:pt x="1878904" y="197453"/>
                </a:cubicBezTo>
                <a:cubicBezTo>
                  <a:pt x="1866055" y="287400"/>
                  <a:pt x="1890023" y="275203"/>
                  <a:pt x="1828800" y="310188"/>
                </a:cubicBezTo>
                <a:cubicBezTo>
                  <a:pt x="1812588" y="319452"/>
                  <a:pt x="1796033" y="328305"/>
                  <a:pt x="1778696" y="335240"/>
                </a:cubicBezTo>
                <a:cubicBezTo>
                  <a:pt x="1754178" y="345047"/>
                  <a:pt x="1703540" y="360292"/>
                  <a:pt x="1703540" y="360292"/>
                </a:cubicBezTo>
                <a:cubicBezTo>
                  <a:pt x="1578280" y="356117"/>
                  <a:pt x="1452896" y="354718"/>
                  <a:pt x="1327759" y="347766"/>
                </a:cubicBezTo>
                <a:cubicBezTo>
                  <a:pt x="1302401" y="346357"/>
                  <a:pt x="1277778" y="338597"/>
                  <a:pt x="1252603" y="335240"/>
                </a:cubicBezTo>
                <a:cubicBezTo>
                  <a:pt x="1215125" y="330243"/>
                  <a:pt x="1177298" y="328061"/>
                  <a:pt x="1139868" y="322714"/>
                </a:cubicBezTo>
                <a:cubicBezTo>
                  <a:pt x="1118792" y="319703"/>
                  <a:pt x="1098281" y="313425"/>
                  <a:pt x="1077238" y="310188"/>
                </a:cubicBezTo>
                <a:cubicBezTo>
                  <a:pt x="1006353" y="299283"/>
                  <a:pt x="958942" y="297789"/>
                  <a:pt x="889348" y="285136"/>
                </a:cubicBezTo>
                <a:cubicBezTo>
                  <a:pt x="872410" y="282056"/>
                  <a:pt x="855945" y="276785"/>
                  <a:pt x="839244" y="272610"/>
                </a:cubicBezTo>
                <a:cubicBezTo>
                  <a:pt x="755737" y="276785"/>
                  <a:pt x="672068" y="278468"/>
                  <a:pt x="588723" y="285136"/>
                </a:cubicBezTo>
                <a:cubicBezTo>
                  <a:pt x="567501" y="286834"/>
                  <a:pt x="547093" y="294162"/>
                  <a:pt x="526093" y="297662"/>
                </a:cubicBezTo>
                <a:cubicBezTo>
                  <a:pt x="496971" y="302516"/>
                  <a:pt x="467362" y="304398"/>
                  <a:pt x="438411" y="310188"/>
                </a:cubicBezTo>
                <a:cubicBezTo>
                  <a:pt x="404649" y="316940"/>
                  <a:pt x="371965" y="328488"/>
                  <a:pt x="338203" y="335240"/>
                </a:cubicBezTo>
                <a:lnTo>
                  <a:pt x="212942" y="360292"/>
                </a:lnTo>
                <a:cubicBezTo>
                  <a:pt x="212173" y="360164"/>
                  <a:pt x="116438" y="348224"/>
                  <a:pt x="100208" y="335240"/>
                </a:cubicBezTo>
                <a:cubicBezTo>
                  <a:pt x="88453" y="325836"/>
                  <a:pt x="84794" y="309227"/>
                  <a:pt x="75156" y="297662"/>
                </a:cubicBezTo>
                <a:cubicBezTo>
                  <a:pt x="63815" y="284053"/>
                  <a:pt x="48919" y="273692"/>
                  <a:pt x="37578" y="260083"/>
                </a:cubicBezTo>
                <a:cubicBezTo>
                  <a:pt x="10598" y="227706"/>
                  <a:pt x="12554" y="222590"/>
                  <a:pt x="0" y="184927"/>
                </a:cubicBezTo>
                <a:cubicBezTo>
                  <a:pt x="11999" y="112930"/>
                  <a:pt x="-6827" y="113184"/>
                  <a:pt x="50104" y="84719"/>
                </a:cubicBezTo>
                <a:cubicBezTo>
                  <a:pt x="53839" y="82852"/>
                  <a:pt x="-25052" y="97245"/>
                  <a:pt x="50104" y="97245"/>
                </a:cubicBezTo>
                <a:close/>
              </a:path>
            </a:pathLst>
          </a:custGeom>
          <a:solidFill>
            <a:srgbClr val="C7C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23892A5B-D700-3649-A0AC-C4F27D51A44D}"/>
              </a:ext>
            </a:extLst>
          </p:cNvPr>
          <p:cNvSpPr/>
          <p:nvPr/>
        </p:nvSpPr>
        <p:spPr>
          <a:xfrm>
            <a:off x="7563985" y="1590805"/>
            <a:ext cx="1542695" cy="488516"/>
          </a:xfrm>
          <a:custGeom>
            <a:avLst/>
            <a:gdLst>
              <a:gd name="connsiteX0" fmla="*/ 1542437 w 1542695"/>
              <a:gd name="connsiteY0" fmla="*/ 338203 h 488516"/>
              <a:gd name="connsiteX1" fmla="*/ 1517385 w 1542695"/>
              <a:gd name="connsiteY1" fmla="*/ 250521 h 488516"/>
              <a:gd name="connsiteX2" fmla="*/ 1442229 w 1542695"/>
              <a:gd name="connsiteY2" fmla="*/ 200417 h 488516"/>
              <a:gd name="connsiteX3" fmla="*/ 1404651 w 1542695"/>
              <a:gd name="connsiteY3" fmla="*/ 175365 h 488516"/>
              <a:gd name="connsiteX4" fmla="*/ 1367073 w 1542695"/>
              <a:gd name="connsiteY4" fmla="*/ 162839 h 488516"/>
              <a:gd name="connsiteX5" fmla="*/ 1291916 w 1542695"/>
              <a:gd name="connsiteY5" fmla="*/ 112735 h 488516"/>
              <a:gd name="connsiteX6" fmla="*/ 1241812 w 1542695"/>
              <a:gd name="connsiteY6" fmla="*/ 100209 h 488516"/>
              <a:gd name="connsiteX7" fmla="*/ 1179182 w 1542695"/>
              <a:gd name="connsiteY7" fmla="*/ 87683 h 488516"/>
              <a:gd name="connsiteX8" fmla="*/ 1016344 w 1542695"/>
              <a:gd name="connsiteY8" fmla="*/ 50105 h 488516"/>
              <a:gd name="connsiteX9" fmla="*/ 941188 w 1542695"/>
              <a:gd name="connsiteY9" fmla="*/ 25053 h 488516"/>
              <a:gd name="connsiteX10" fmla="*/ 753297 w 1542695"/>
              <a:gd name="connsiteY10" fmla="*/ 0 h 488516"/>
              <a:gd name="connsiteX11" fmla="*/ 314886 w 1542695"/>
              <a:gd name="connsiteY11" fmla="*/ 25053 h 488516"/>
              <a:gd name="connsiteX12" fmla="*/ 277308 w 1542695"/>
              <a:gd name="connsiteY12" fmla="*/ 37579 h 488516"/>
              <a:gd name="connsiteX13" fmla="*/ 214678 w 1542695"/>
              <a:gd name="connsiteY13" fmla="*/ 50105 h 488516"/>
              <a:gd name="connsiteX14" fmla="*/ 101944 w 1542695"/>
              <a:gd name="connsiteY14" fmla="*/ 100209 h 488516"/>
              <a:gd name="connsiteX15" fmla="*/ 39314 w 1542695"/>
              <a:gd name="connsiteY15" fmla="*/ 175365 h 488516"/>
              <a:gd name="connsiteX16" fmla="*/ 1736 w 1542695"/>
              <a:gd name="connsiteY16" fmla="*/ 250521 h 488516"/>
              <a:gd name="connsiteX17" fmla="*/ 39314 w 1542695"/>
              <a:gd name="connsiteY17" fmla="*/ 463463 h 488516"/>
              <a:gd name="connsiteX18" fmla="*/ 76892 w 1542695"/>
              <a:gd name="connsiteY18" fmla="*/ 475990 h 488516"/>
              <a:gd name="connsiteX19" fmla="*/ 126996 w 1542695"/>
              <a:gd name="connsiteY19" fmla="*/ 488516 h 488516"/>
              <a:gd name="connsiteX20" fmla="*/ 302360 w 1542695"/>
              <a:gd name="connsiteY20" fmla="*/ 475990 h 488516"/>
              <a:gd name="connsiteX21" fmla="*/ 390042 w 1542695"/>
              <a:gd name="connsiteY21" fmla="*/ 450937 h 488516"/>
              <a:gd name="connsiteX22" fmla="*/ 465199 w 1542695"/>
              <a:gd name="connsiteY22" fmla="*/ 438411 h 488516"/>
              <a:gd name="connsiteX23" fmla="*/ 590459 w 1542695"/>
              <a:gd name="connsiteY23" fmla="*/ 413359 h 488516"/>
              <a:gd name="connsiteX24" fmla="*/ 765823 w 1542695"/>
              <a:gd name="connsiteY24" fmla="*/ 450937 h 488516"/>
              <a:gd name="connsiteX25" fmla="*/ 803401 w 1542695"/>
              <a:gd name="connsiteY25" fmla="*/ 463463 h 488516"/>
              <a:gd name="connsiteX26" fmla="*/ 978766 w 1542695"/>
              <a:gd name="connsiteY26" fmla="*/ 450937 h 488516"/>
              <a:gd name="connsiteX27" fmla="*/ 1053922 w 1542695"/>
              <a:gd name="connsiteY27" fmla="*/ 400833 h 488516"/>
              <a:gd name="connsiteX28" fmla="*/ 1129078 w 1542695"/>
              <a:gd name="connsiteY28" fmla="*/ 375781 h 488516"/>
              <a:gd name="connsiteX29" fmla="*/ 1229286 w 1542695"/>
              <a:gd name="connsiteY29" fmla="*/ 388307 h 488516"/>
              <a:gd name="connsiteX30" fmla="*/ 1304442 w 1542695"/>
              <a:gd name="connsiteY30" fmla="*/ 413359 h 488516"/>
              <a:gd name="connsiteX31" fmla="*/ 1529911 w 1542695"/>
              <a:gd name="connsiteY31" fmla="*/ 363255 h 488516"/>
              <a:gd name="connsiteX32" fmla="*/ 1542437 w 1542695"/>
              <a:gd name="connsiteY32" fmla="*/ 338203 h 48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42695" h="488516">
                <a:moveTo>
                  <a:pt x="1542437" y="338203"/>
                </a:moveTo>
                <a:cubicBezTo>
                  <a:pt x="1540349" y="319414"/>
                  <a:pt x="1535264" y="275104"/>
                  <a:pt x="1517385" y="250521"/>
                </a:cubicBezTo>
                <a:cubicBezTo>
                  <a:pt x="1499676" y="226171"/>
                  <a:pt x="1467281" y="217118"/>
                  <a:pt x="1442229" y="200417"/>
                </a:cubicBezTo>
                <a:cubicBezTo>
                  <a:pt x="1429703" y="192066"/>
                  <a:pt x="1418933" y="180126"/>
                  <a:pt x="1404651" y="175365"/>
                </a:cubicBezTo>
                <a:cubicBezTo>
                  <a:pt x="1392125" y="171190"/>
                  <a:pt x="1378615" y="169251"/>
                  <a:pt x="1367073" y="162839"/>
                </a:cubicBezTo>
                <a:cubicBezTo>
                  <a:pt x="1340753" y="148217"/>
                  <a:pt x="1321126" y="120038"/>
                  <a:pt x="1291916" y="112735"/>
                </a:cubicBezTo>
                <a:cubicBezTo>
                  <a:pt x="1275215" y="108560"/>
                  <a:pt x="1258617" y="103944"/>
                  <a:pt x="1241812" y="100209"/>
                </a:cubicBezTo>
                <a:cubicBezTo>
                  <a:pt x="1221029" y="95591"/>
                  <a:pt x="1199722" y="93285"/>
                  <a:pt x="1179182" y="87683"/>
                </a:cubicBezTo>
                <a:cubicBezTo>
                  <a:pt x="1027873" y="46417"/>
                  <a:pt x="1183994" y="74055"/>
                  <a:pt x="1016344" y="50105"/>
                </a:cubicBezTo>
                <a:cubicBezTo>
                  <a:pt x="991292" y="41754"/>
                  <a:pt x="967434" y="27969"/>
                  <a:pt x="941188" y="25053"/>
                </a:cubicBezTo>
                <a:cubicBezTo>
                  <a:pt x="803211" y="9722"/>
                  <a:pt x="865748" y="18743"/>
                  <a:pt x="753297" y="0"/>
                </a:cubicBezTo>
                <a:cubicBezTo>
                  <a:pt x="608275" y="4834"/>
                  <a:pt x="457598" y="-10625"/>
                  <a:pt x="314886" y="25053"/>
                </a:cubicBezTo>
                <a:cubicBezTo>
                  <a:pt x="302077" y="28255"/>
                  <a:pt x="290117" y="34377"/>
                  <a:pt x="277308" y="37579"/>
                </a:cubicBezTo>
                <a:cubicBezTo>
                  <a:pt x="256654" y="42743"/>
                  <a:pt x="235218" y="44503"/>
                  <a:pt x="214678" y="50105"/>
                </a:cubicBezTo>
                <a:cubicBezTo>
                  <a:pt x="165964" y="63391"/>
                  <a:pt x="138278" y="69931"/>
                  <a:pt x="101944" y="100209"/>
                </a:cubicBezTo>
                <a:cubicBezTo>
                  <a:pt x="78199" y="119997"/>
                  <a:pt x="53390" y="147213"/>
                  <a:pt x="39314" y="175365"/>
                </a:cubicBezTo>
                <a:cubicBezTo>
                  <a:pt x="-12546" y="279085"/>
                  <a:pt x="73532" y="142828"/>
                  <a:pt x="1736" y="250521"/>
                </a:cubicBezTo>
                <a:cubicBezTo>
                  <a:pt x="3452" y="274552"/>
                  <a:pt x="-15193" y="419856"/>
                  <a:pt x="39314" y="463463"/>
                </a:cubicBezTo>
                <a:cubicBezTo>
                  <a:pt x="49624" y="471711"/>
                  <a:pt x="64196" y="472363"/>
                  <a:pt x="76892" y="475990"/>
                </a:cubicBezTo>
                <a:cubicBezTo>
                  <a:pt x="93445" y="480720"/>
                  <a:pt x="110295" y="484341"/>
                  <a:pt x="126996" y="488516"/>
                </a:cubicBezTo>
                <a:cubicBezTo>
                  <a:pt x="185451" y="484341"/>
                  <a:pt x="244115" y="482462"/>
                  <a:pt x="302360" y="475990"/>
                </a:cubicBezTo>
                <a:cubicBezTo>
                  <a:pt x="356914" y="469928"/>
                  <a:pt x="342543" y="461492"/>
                  <a:pt x="390042" y="450937"/>
                </a:cubicBezTo>
                <a:cubicBezTo>
                  <a:pt x="414835" y="445427"/>
                  <a:pt x="440236" y="443092"/>
                  <a:pt x="465199" y="438411"/>
                </a:cubicBezTo>
                <a:cubicBezTo>
                  <a:pt x="507050" y="430564"/>
                  <a:pt x="590459" y="413359"/>
                  <a:pt x="590459" y="413359"/>
                </a:cubicBezTo>
                <a:cubicBezTo>
                  <a:pt x="716870" y="429160"/>
                  <a:pt x="658732" y="415240"/>
                  <a:pt x="765823" y="450937"/>
                </a:cubicBezTo>
                <a:lnTo>
                  <a:pt x="803401" y="463463"/>
                </a:lnTo>
                <a:cubicBezTo>
                  <a:pt x="861856" y="459288"/>
                  <a:pt x="921912" y="465150"/>
                  <a:pt x="978766" y="450937"/>
                </a:cubicBezTo>
                <a:cubicBezTo>
                  <a:pt x="1007976" y="443635"/>
                  <a:pt x="1025358" y="410354"/>
                  <a:pt x="1053922" y="400833"/>
                </a:cubicBezTo>
                <a:lnTo>
                  <a:pt x="1129078" y="375781"/>
                </a:lnTo>
                <a:cubicBezTo>
                  <a:pt x="1162481" y="379956"/>
                  <a:pt x="1196371" y="381254"/>
                  <a:pt x="1229286" y="388307"/>
                </a:cubicBezTo>
                <a:cubicBezTo>
                  <a:pt x="1255107" y="393840"/>
                  <a:pt x="1304442" y="413359"/>
                  <a:pt x="1304442" y="413359"/>
                </a:cubicBezTo>
                <a:cubicBezTo>
                  <a:pt x="1569183" y="397786"/>
                  <a:pt x="1487729" y="468710"/>
                  <a:pt x="1529911" y="363255"/>
                </a:cubicBezTo>
                <a:cubicBezTo>
                  <a:pt x="1533378" y="354586"/>
                  <a:pt x="1544525" y="356992"/>
                  <a:pt x="1542437" y="338203"/>
                </a:cubicBezTo>
                <a:close/>
              </a:path>
            </a:pathLst>
          </a:custGeom>
          <a:solidFill>
            <a:srgbClr val="C3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D463C56-21B5-3A42-A429-9B8D2CF999CD}"/>
              </a:ext>
            </a:extLst>
          </p:cNvPr>
          <p:cNvSpPr txBox="1"/>
          <p:nvPr/>
        </p:nvSpPr>
        <p:spPr>
          <a:xfrm>
            <a:off x="250521" y="2505670"/>
            <a:ext cx="3306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Quelque jours plus tard, un pigeon au plumage gris bleuté passa par là.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E8D65E-DBDA-5D4F-9C73-C886DECE8EDE}"/>
              </a:ext>
            </a:extLst>
          </p:cNvPr>
          <p:cNvSpPr txBox="1"/>
          <p:nvPr/>
        </p:nvSpPr>
        <p:spPr>
          <a:xfrm>
            <a:off x="7463776" y="1234898"/>
            <a:ext cx="2342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« Une petite graine de tournesol à peine germée... Je ne résiste pas ! »</a:t>
            </a:r>
          </a:p>
        </p:txBody>
      </p:sp>
    </p:spTree>
    <p:extLst>
      <p:ext uri="{BB962C8B-B14F-4D97-AF65-F5344CB8AC3E}">
        <p14:creationId xmlns:p14="http://schemas.microsoft.com/office/powerpoint/2010/main" val="335870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9A86C5-B940-FD4F-BEE3-1DF5C5F09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952499"/>
            <a:ext cx="9906000" cy="4953001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E779E4F2-B0ED-E246-97A7-0A23CDD1DB0B}"/>
              </a:ext>
            </a:extLst>
          </p:cNvPr>
          <p:cNvSpPr/>
          <p:nvPr/>
        </p:nvSpPr>
        <p:spPr>
          <a:xfrm>
            <a:off x="424451" y="1202499"/>
            <a:ext cx="1654870" cy="425885"/>
          </a:xfrm>
          <a:custGeom>
            <a:avLst/>
            <a:gdLst>
              <a:gd name="connsiteX0" fmla="*/ 39012 w 1654870"/>
              <a:gd name="connsiteY0" fmla="*/ 112734 h 425885"/>
              <a:gd name="connsiteX1" fmla="*/ 1434 w 1654870"/>
              <a:gd name="connsiteY1" fmla="*/ 200416 h 425885"/>
              <a:gd name="connsiteX2" fmla="*/ 13960 w 1654870"/>
              <a:gd name="connsiteY2" fmla="*/ 363254 h 425885"/>
              <a:gd name="connsiteX3" fmla="*/ 26486 w 1654870"/>
              <a:gd name="connsiteY3" fmla="*/ 400833 h 425885"/>
              <a:gd name="connsiteX4" fmla="*/ 64064 w 1654870"/>
              <a:gd name="connsiteY4" fmla="*/ 425885 h 425885"/>
              <a:gd name="connsiteX5" fmla="*/ 302059 w 1654870"/>
              <a:gd name="connsiteY5" fmla="*/ 413359 h 425885"/>
              <a:gd name="connsiteX6" fmla="*/ 439845 w 1654870"/>
              <a:gd name="connsiteY6" fmla="*/ 375780 h 425885"/>
              <a:gd name="connsiteX7" fmla="*/ 665313 w 1654870"/>
              <a:gd name="connsiteY7" fmla="*/ 363254 h 425885"/>
              <a:gd name="connsiteX8" fmla="*/ 878256 w 1654870"/>
              <a:gd name="connsiteY8" fmla="*/ 363254 h 425885"/>
              <a:gd name="connsiteX9" fmla="*/ 965938 w 1654870"/>
              <a:gd name="connsiteY9" fmla="*/ 388306 h 425885"/>
              <a:gd name="connsiteX10" fmla="*/ 1517083 w 1654870"/>
              <a:gd name="connsiteY10" fmla="*/ 400833 h 425885"/>
              <a:gd name="connsiteX11" fmla="*/ 1579713 w 1654870"/>
              <a:gd name="connsiteY11" fmla="*/ 388306 h 425885"/>
              <a:gd name="connsiteX12" fmla="*/ 1642344 w 1654870"/>
              <a:gd name="connsiteY12" fmla="*/ 338202 h 425885"/>
              <a:gd name="connsiteX13" fmla="*/ 1654870 w 1654870"/>
              <a:gd name="connsiteY13" fmla="*/ 300624 h 425885"/>
              <a:gd name="connsiteX14" fmla="*/ 1642344 w 1654870"/>
              <a:gd name="connsiteY14" fmla="*/ 225468 h 425885"/>
              <a:gd name="connsiteX15" fmla="*/ 1617291 w 1654870"/>
              <a:gd name="connsiteY15" fmla="*/ 187890 h 425885"/>
              <a:gd name="connsiteX16" fmla="*/ 1504557 w 1654870"/>
              <a:gd name="connsiteY16" fmla="*/ 87682 h 425885"/>
              <a:gd name="connsiteX17" fmla="*/ 1454453 w 1654870"/>
              <a:gd name="connsiteY17" fmla="*/ 62630 h 425885"/>
              <a:gd name="connsiteX18" fmla="*/ 1354245 w 1654870"/>
              <a:gd name="connsiteY18" fmla="*/ 37578 h 425885"/>
              <a:gd name="connsiteX19" fmla="*/ 1254037 w 1654870"/>
              <a:gd name="connsiteY19" fmla="*/ 25052 h 425885"/>
              <a:gd name="connsiteX20" fmla="*/ 1178881 w 1654870"/>
              <a:gd name="connsiteY20" fmla="*/ 12526 h 425885"/>
              <a:gd name="connsiteX21" fmla="*/ 1053620 w 1654870"/>
              <a:gd name="connsiteY21" fmla="*/ 0 h 425885"/>
              <a:gd name="connsiteX22" fmla="*/ 377215 w 1654870"/>
              <a:gd name="connsiteY22" fmla="*/ 12526 h 425885"/>
              <a:gd name="connsiteX23" fmla="*/ 239428 w 1654870"/>
              <a:gd name="connsiteY23" fmla="*/ 25052 h 425885"/>
              <a:gd name="connsiteX24" fmla="*/ 114168 w 1654870"/>
              <a:gd name="connsiteY24" fmla="*/ 50104 h 425885"/>
              <a:gd name="connsiteX25" fmla="*/ 39012 w 1654870"/>
              <a:gd name="connsiteY25" fmla="*/ 112734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54870" h="425885">
                <a:moveTo>
                  <a:pt x="39012" y="112734"/>
                </a:moveTo>
                <a:cubicBezTo>
                  <a:pt x="20223" y="137786"/>
                  <a:pt x="4598" y="168775"/>
                  <a:pt x="1434" y="200416"/>
                </a:cubicBezTo>
                <a:cubicBezTo>
                  <a:pt x="-3983" y="254586"/>
                  <a:pt x="7208" y="309235"/>
                  <a:pt x="13960" y="363254"/>
                </a:cubicBezTo>
                <a:cubicBezTo>
                  <a:pt x="15598" y="376356"/>
                  <a:pt x="18238" y="390522"/>
                  <a:pt x="26486" y="400833"/>
                </a:cubicBezTo>
                <a:cubicBezTo>
                  <a:pt x="35890" y="412589"/>
                  <a:pt x="51538" y="417534"/>
                  <a:pt x="64064" y="425885"/>
                </a:cubicBezTo>
                <a:cubicBezTo>
                  <a:pt x="143396" y="421710"/>
                  <a:pt x="223183" y="422824"/>
                  <a:pt x="302059" y="413359"/>
                </a:cubicBezTo>
                <a:cubicBezTo>
                  <a:pt x="637401" y="373117"/>
                  <a:pt x="157836" y="400303"/>
                  <a:pt x="439845" y="375780"/>
                </a:cubicBezTo>
                <a:cubicBezTo>
                  <a:pt x="514834" y="369259"/>
                  <a:pt x="590157" y="367429"/>
                  <a:pt x="665313" y="363254"/>
                </a:cubicBezTo>
                <a:cubicBezTo>
                  <a:pt x="774790" y="347615"/>
                  <a:pt x="751682" y="343781"/>
                  <a:pt x="878256" y="363254"/>
                </a:cubicBezTo>
                <a:cubicBezTo>
                  <a:pt x="928811" y="371032"/>
                  <a:pt x="907399" y="385867"/>
                  <a:pt x="965938" y="388306"/>
                </a:cubicBezTo>
                <a:cubicBezTo>
                  <a:pt x="1149541" y="395956"/>
                  <a:pt x="1333368" y="396657"/>
                  <a:pt x="1517083" y="400833"/>
                </a:cubicBezTo>
                <a:cubicBezTo>
                  <a:pt x="1537960" y="396657"/>
                  <a:pt x="1559778" y="395782"/>
                  <a:pt x="1579713" y="388306"/>
                </a:cubicBezTo>
                <a:cubicBezTo>
                  <a:pt x="1604994" y="378825"/>
                  <a:pt x="1624001" y="356544"/>
                  <a:pt x="1642344" y="338202"/>
                </a:cubicBezTo>
                <a:cubicBezTo>
                  <a:pt x="1646519" y="325676"/>
                  <a:pt x="1654870" y="313828"/>
                  <a:pt x="1654870" y="300624"/>
                </a:cubicBezTo>
                <a:cubicBezTo>
                  <a:pt x="1654870" y="275226"/>
                  <a:pt x="1650376" y="249562"/>
                  <a:pt x="1642344" y="225468"/>
                </a:cubicBezTo>
                <a:cubicBezTo>
                  <a:pt x="1637583" y="211186"/>
                  <a:pt x="1627293" y="199142"/>
                  <a:pt x="1617291" y="187890"/>
                </a:cubicBezTo>
                <a:cubicBezTo>
                  <a:pt x="1578014" y="143704"/>
                  <a:pt x="1551845" y="114704"/>
                  <a:pt x="1504557" y="87682"/>
                </a:cubicBezTo>
                <a:cubicBezTo>
                  <a:pt x="1488345" y="78418"/>
                  <a:pt x="1472167" y="68535"/>
                  <a:pt x="1454453" y="62630"/>
                </a:cubicBezTo>
                <a:cubicBezTo>
                  <a:pt x="1421789" y="51742"/>
                  <a:pt x="1388410" y="41849"/>
                  <a:pt x="1354245" y="37578"/>
                </a:cubicBezTo>
                <a:lnTo>
                  <a:pt x="1254037" y="25052"/>
                </a:lnTo>
                <a:cubicBezTo>
                  <a:pt x="1228895" y="21460"/>
                  <a:pt x="1204082" y="15676"/>
                  <a:pt x="1178881" y="12526"/>
                </a:cubicBezTo>
                <a:cubicBezTo>
                  <a:pt x="1137243" y="7321"/>
                  <a:pt x="1095374" y="4175"/>
                  <a:pt x="1053620" y="0"/>
                </a:cubicBezTo>
                <a:lnTo>
                  <a:pt x="377215" y="12526"/>
                </a:lnTo>
                <a:cubicBezTo>
                  <a:pt x="331118" y="13944"/>
                  <a:pt x="285231" y="19663"/>
                  <a:pt x="239428" y="25052"/>
                </a:cubicBezTo>
                <a:cubicBezTo>
                  <a:pt x="202294" y="29421"/>
                  <a:pt x="151628" y="38866"/>
                  <a:pt x="114168" y="50104"/>
                </a:cubicBezTo>
                <a:cubicBezTo>
                  <a:pt x="31921" y="74778"/>
                  <a:pt x="57801" y="87682"/>
                  <a:pt x="39012" y="112734"/>
                </a:cubicBezTo>
                <a:close/>
              </a:path>
            </a:pathLst>
          </a:custGeom>
          <a:solidFill>
            <a:srgbClr val="B1C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F2790E6B-5E47-EF44-AD3C-DB27BC7FDF95}"/>
              </a:ext>
            </a:extLst>
          </p:cNvPr>
          <p:cNvSpPr/>
          <p:nvPr/>
        </p:nvSpPr>
        <p:spPr>
          <a:xfrm>
            <a:off x="8300971" y="1189973"/>
            <a:ext cx="1381648" cy="338202"/>
          </a:xfrm>
          <a:custGeom>
            <a:avLst/>
            <a:gdLst>
              <a:gd name="connsiteX0" fmla="*/ 1356596 w 1381648"/>
              <a:gd name="connsiteY0" fmla="*/ 162838 h 338202"/>
              <a:gd name="connsiteX1" fmla="*/ 1268914 w 1381648"/>
              <a:gd name="connsiteY1" fmla="*/ 125260 h 338202"/>
              <a:gd name="connsiteX2" fmla="*/ 1231336 w 1381648"/>
              <a:gd name="connsiteY2" fmla="*/ 112734 h 338202"/>
              <a:gd name="connsiteX3" fmla="*/ 1156180 w 1381648"/>
              <a:gd name="connsiteY3" fmla="*/ 62630 h 338202"/>
              <a:gd name="connsiteX4" fmla="*/ 1118602 w 1381648"/>
              <a:gd name="connsiteY4" fmla="*/ 37578 h 338202"/>
              <a:gd name="connsiteX5" fmla="*/ 730295 w 1381648"/>
              <a:gd name="connsiteY5" fmla="*/ 25052 h 338202"/>
              <a:gd name="connsiteX6" fmla="*/ 554930 w 1381648"/>
              <a:gd name="connsiteY6" fmla="*/ 0 h 338202"/>
              <a:gd name="connsiteX7" fmla="*/ 154097 w 1381648"/>
              <a:gd name="connsiteY7" fmla="*/ 12526 h 338202"/>
              <a:gd name="connsiteX8" fmla="*/ 116519 w 1381648"/>
              <a:gd name="connsiteY8" fmla="*/ 25052 h 338202"/>
              <a:gd name="connsiteX9" fmla="*/ 41363 w 1381648"/>
              <a:gd name="connsiteY9" fmla="*/ 75156 h 338202"/>
              <a:gd name="connsiteX10" fmla="*/ 16311 w 1381648"/>
              <a:gd name="connsiteY10" fmla="*/ 112734 h 338202"/>
              <a:gd name="connsiteX11" fmla="*/ 16311 w 1381648"/>
              <a:gd name="connsiteY11" fmla="*/ 288098 h 338202"/>
              <a:gd name="connsiteX12" fmla="*/ 53889 w 1381648"/>
              <a:gd name="connsiteY12" fmla="*/ 300624 h 338202"/>
              <a:gd name="connsiteX13" fmla="*/ 191676 w 1381648"/>
              <a:gd name="connsiteY13" fmla="*/ 338202 h 338202"/>
              <a:gd name="connsiteX14" fmla="*/ 354514 w 1381648"/>
              <a:gd name="connsiteY14" fmla="*/ 325676 h 338202"/>
              <a:gd name="connsiteX15" fmla="*/ 454722 w 1381648"/>
              <a:gd name="connsiteY15" fmla="*/ 300624 h 338202"/>
              <a:gd name="connsiteX16" fmla="*/ 529878 w 1381648"/>
              <a:gd name="connsiteY16" fmla="*/ 288098 h 338202"/>
              <a:gd name="connsiteX17" fmla="*/ 692717 w 1381648"/>
              <a:gd name="connsiteY17" fmla="*/ 263046 h 338202"/>
              <a:gd name="connsiteX18" fmla="*/ 1005867 w 1381648"/>
              <a:gd name="connsiteY18" fmla="*/ 275572 h 338202"/>
              <a:gd name="connsiteX19" fmla="*/ 1093549 w 1381648"/>
              <a:gd name="connsiteY19" fmla="*/ 288098 h 338202"/>
              <a:gd name="connsiteX20" fmla="*/ 1256388 w 1381648"/>
              <a:gd name="connsiteY20" fmla="*/ 300624 h 338202"/>
              <a:gd name="connsiteX21" fmla="*/ 1369122 w 1381648"/>
              <a:gd name="connsiteY21" fmla="*/ 300624 h 338202"/>
              <a:gd name="connsiteX22" fmla="*/ 1381648 w 1381648"/>
              <a:gd name="connsiteY22" fmla="*/ 263046 h 338202"/>
              <a:gd name="connsiteX23" fmla="*/ 1356596 w 1381648"/>
              <a:gd name="connsiteY23" fmla="*/ 162838 h 3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81648" h="338202">
                <a:moveTo>
                  <a:pt x="1356596" y="162838"/>
                </a:moveTo>
                <a:cubicBezTo>
                  <a:pt x="1337807" y="139874"/>
                  <a:pt x="1298438" y="137070"/>
                  <a:pt x="1268914" y="125260"/>
                </a:cubicBezTo>
                <a:cubicBezTo>
                  <a:pt x="1256655" y="120356"/>
                  <a:pt x="1242878" y="119146"/>
                  <a:pt x="1231336" y="112734"/>
                </a:cubicBezTo>
                <a:cubicBezTo>
                  <a:pt x="1205016" y="98112"/>
                  <a:pt x="1181232" y="79331"/>
                  <a:pt x="1156180" y="62630"/>
                </a:cubicBezTo>
                <a:cubicBezTo>
                  <a:pt x="1143654" y="54279"/>
                  <a:pt x="1133649" y="38063"/>
                  <a:pt x="1118602" y="37578"/>
                </a:cubicBezTo>
                <a:lnTo>
                  <a:pt x="730295" y="25052"/>
                </a:lnTo>
                <a:cubicBezTo>
                  <a:pt x="672475" y="13488"/>
                  <a:pt x="614440" y="0"/>
                  <a:pt x="554930" y="0"/>
                </a:cubicBezTo>
                <a:cubicBezTo>
                  <a:pt x="421254" y="0"/>
                  <a:pt x="287708" y="8351"/>
                  <a:pt x="154097" y="12526"/>
                </a:cubicBezTo>
                <a:cubicBezTo>
                  <a:pt x="141571" y="16701"/>
                  <a:pt x="128061" y="18640"/>
                  <a:pt x="116519" y="25052"/>
                </a:cubicBezTo>
                <a:cubicBezTo>
                  <a:pt x="90199" y="39674"/>
                  <a:pt x="41363" y="75156"/>
                  <a:pt x="41363" y="75156"/>
                </a:cubicBezTo>
                <a:cubicBezTo>
                  <a:pt x="33012" y="87682"/>
                  <a:pt x="23044" y="99269"/>
                  <a:pt x="16311" y="112734"/>
                </a:cubicBezTo>
                <a:cubicBezTo>
                  <a:pt x="-9935" y="165227"/>
                  <a:pt x="-427" y="237885"/>
                  <a:pt x="16311" y="288098"/>
                </a:cubicBezTo>
                <a:cubicBezTo>
                  <a:pt x="20486" y="300624"/>
                  <a:pt x="41151" y="297150"/>
                  <a:pt x="53889" y="300624"/>
                </a:cubicBezTo>
                <a:cubicBezTo>
                  <a:pt x="209294" y="343007"/>
                  <a:pt x="105178" y="309370"/>
                  <a:pt x="191676" y="338202"/>
                </a:cubicBezTo>
                <a:cubicBezTo>
                  <a:pt x="245955" y="334027"/>
                  <a:pt x="300621" y="333375"/>
                  <a:pt x="354514" y="325676"/>
                </a:cubicBezTo>
                <a:cubicBezTo>
                  <a:pt x="388599" y="320807"/>
                  <a:pt x="420760" y="306284"/>
                  <a:pt x="454722" y="300624"/>
                </a:cubicBezTo>
                <a:lnTo>
                  <a:pt x="529878" y="288098"/>
                </a:lnTo>
                <a:cubicBezTo>
                  <a:pt x="739426" y="255860"/>
                  <a:pt x="505232" y="294293"/>
                  <a:pt x="692717" y="263046"/>
                </a:cubicBezTo>
                <a:cubicBezTo>
                  <a:pt x="797100" y="267221"/>
                  <a:pt x="901604" y="269056"/>
                  <a:pt x="1005867" y="275572"/>
                </a:cubicBezTo>
                <a:cubicBezTo>
                  <a:pt x="1035334" y="277414"/>
                  <a:pt x="1064171" y="285160"/>
                  <a:pt x="1093549" y="288098"/>
                </a:cubicBezTo>
                <a:cubicBezTo>
                  <a:pt x="1147719" y="293515"/>
                  <a:pt x="1202108" y="296449"/>
                  <a:pt x="1256388" y="300624"/>
                </a:cubicBezTo>
                <a:cubicBezTo>
                  <a:pt x="1276780" y="304023"/>
                  <a:pt x="1342691" y="327055"/>
                  <a:pt x="1369122" y="300624"/>
                </a:cubicBezTo>
                <a:cubicBezTo>
                  <a:pt x="1378458" y="291288"/>
                  <a:pt x="1377473" y="275572"/>
                  <a:pt x="1381648" y="263046"/>
                </a:cubicBezTo>
                <a:cubicBezTo>
                  <a:pt x="1367291" y="191261"/>
                  <a:pt x="1375385" y="185802"/>
                  <a:pt x="1356596" y="162838"/>
                </a:cubicBezTo>
                <a:close/>
              </a:path>
            </a:pathLst>
          </a:custGeom>
          <a:solidFill>
            <a:srgbClr val="B1C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D4BE3900-0B5B-9A4D-AE67-8E0484EF8ADC}"/>
              </a:ext>
            </a:extLst>
          </p:cNvPr>
          <p:cNvSpPr/>
          <p:nvPr/>
        </p:nvSpPr>
        <p:spPr>
          <a:xfrm>
            <a:off x="345278" y="1215025"/>
            <a:ext cx="481440" cy="187890"/>
          </a:xfrm>
          <a:custGeom>
            <a:avLst/>
            <a:gdLst>
              <a:gd name="connsiteX0" fmla="*/ 481440 w 481440"/>
              <a:gd name="connsiteY0" fmla="*/ 12526 h 187890"/>
              <a:gd name="connsiteX1" fmla="*/ 356180 w 481440"/>
              <a:gd name="connsiteY1" fmla="*/ 37578 h 187890"/>
              <a:gd name="connsiteX2" fmla="*/ 318601 w 481440"/>
              <a:gd name="connsiteY2" fmla="*/ 62630 h 187890"/>
              <a:gd name="connsiteX3" fmla="*/ 243445 w 481440"/>
              <a:gd name="connsiteY3" fmla="*/ 87682 h 187890"/>
              <a:gd name="connsiteX4" fmla="*/ 205867 w 481440"/>
              <a:gd name="connsiteY4" fmla="*/ 100208 h 187890"/>
              <a:gd name="connsiteX5" fmla="*/ 93133 w 481440"/>
              <a:gd name="connsiteY5" fmla="*/ 187890 h 187890"/>
              <a:gd name="connsiteX6" fmla="*/ 5451 w 481440"/>
              <a:gd name="connsiteY6" fmla="*/ 175364 h 187890"/>
              <a:gd name="connsiteX7" fmla="*/ 17977 w 481440"/>
              <a:gd name="connsiteY7" fmla="*/ 112734 h 187890"/>
              <a:gd name="connsiteX8" fmla="*/ 118185 w 481440"/>
              <a:gd name="connsiteY8" fmla="*/ 25052 h 187890"/>
              <a:gd name="connsiteX9" fmla="*/ 356180 w 481440"/>
              <a:gd name="connsiteY9" fmla="*/ 0 h 187890"/>
              <a:gd name="connsiteX10" fmla="*/ 481440 w 481440"/>
              <a:gd name="connsiteY10" fmla="*/ 12526 h 18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1440" h="187890">
                <a:moveTo>
                  <a:pt x="481440" y="12526"/>
                </a:moveTo>
                <a:cubicBezTo>
                  <a:pt x="481440" y="18789"/>
                  <a:pt x="391160" y="20088"/>
                  <a:pt x="356180" y="37578"/>
                </a:cubicBezTo>
                <a:cubicBezTo>
                  <a:pt x="342715" y="44311"/>
                  <a:pt x="332358" y="56516"/>
                  <a:pt x="318601" y="62630"/>
                </a:cubicBezTo>
                <a:cubicBezTo>
                  <a:pt x="294470" y="73355"/>
                  <a:pt x="268497" y="79331"/>
                  <a:pt x="243445" y="87682"/>
                </a:cubicBezTo>
                <a:cubicBezTo>
                  <a:pt x="230919" y="91857"/>
                  <a:pt x="216853" y="92884"/>
                  <a:pt x="205867" y="100208"/>
                </a:cubicBezTo>
                <a:cubicBezTo>
                  <a:pt x="115972" y="160138"/>
                  <a:pt x="152001" y="129022"/>
                  <a:pt x="93133" y="187890"/>
                </a:cubicBezTo>
                <a:cubicBezTo>
                  <a:pt x="63906" y="183715"/>
                  <a:pt x="26328" y="196241"/>
                  <a:pt x="5451" y="175364"/>
                </a:cubicBezTo>
                <a:cubicBezTo>
                  <a:pt x="-9603" y="160310"/>
                  <a:pt x="10502" y="132669"/>
                  <a:pt x="17977" y="112734"/>
                </a:cubicBezTo>
                <a:cubicBezTo>
                  <a:pt x="32591" y="73764"/>
                  <a:pt x="84782" y="36186"/>
                  <a:pt x="118185" y="25052"/>
                </a:cubicBezTo>
                <a:cubicBezTo>
                  <a:pt x="219264" y="-8641"/>
                  <a:pt x="142585" y="13350"/>
                  <a:pt x="356180" y="0"/>
                </a:cubicBezTo>
                <a:cubicBezTo>
                  <a:pt x="449707" y="13361"/>
                  <a:pt x="481440" y="6263"/>
                  <a:pt x="481440" y="12526"/>
                </a:cubicBezTo>
                <a:close/>
              </a:path>
            </a:pathLst>
          </a:custGeom>
          <a:solidFill>
            <a:srgbClr val="97A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00975E-E319-184B-9C0F-019E5DB6279A}"/>
              </a:ext>
            </a:extLst>
          </p:cNvPr>
          <p:cNvSpPr txBox="1"/>
          <p:nvPr/>
        </p:nvSpPr>
        <p:spPr>
          <a:xfrm>
            <a:off x="585998" y="1066510"/>
            <a:ext cx="4339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À son tour, une souris ravageuse, très friande de graines, en déterra une qui était déjà bien enracinée.</a:t>
            </a:r>
          </a:p>
        </p:txBody>
      </p:sp>
    </p:spTree>
    <p:extLst>
      <p:ext uri="{BB962C8B-B14F-4D97-AF65-F5344CB8AC3E}">
        <p14:creationId xmlns:p14="http://schemas.microsoft.com/office/powerpoint/2010/main" val="18423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461219-9AF9-7640-A946-6924129A8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851" y="1452548"/>
            <a:ext cx="2948298" cy="39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90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légume&#10;&#10;Description générée automatiquement">
            <a:extLst>
              <a:ext uri="{FF2B5EF4-FFF2-40B4-BE49-F238E27FC236}">
                <a16:creationId xmlns:a16="http://schemas.microsoft.com/office/drawing/2014/main" id="{2A72FA7A-4D0E-5742-832E-014E1E532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/>
          <a:stretch/>
        </p:blipFill>
        <p:spPr>
          <a:xfrm rot="10800000"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0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E2873F-52A1-CF44-8043-05556AADA8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836110"/>
            <a:ext cx="9907156" cy="5185779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FE947418-66BA-6E47-BEA9-A3C27AF3CECC}"/>
              </a:ext>
            </a:extLst>
          </p:cNvPr>
          <p:cNvSpPr/>
          <p:nvPr/>
        </p:nvSpPr>
        <p:spPr>
          <a:xfrm>
            <a:off x="613775" y="1102290"/>
            <a:ext cx="1679078" cy="413359"/>
          </a:xfrm>
          <a:custGeom>
            <a:avLst/>
            <a:gdLst>
              <a:gd name="connsiteX0" fmla="*/ 1678488 w 1679078"/>
              <a:gd name="connsiteY0" fmla="*/ 250521 h 413359"/>
              <a:gd name="connsiteX1" fmla="*/ 1628384 w 1679078"/>
              <a:gd name="connsiteY1" fmla="*/ 112735 h 413359"/>
              <a:gd name="connsiteX2" fmla="*/ 1478072 w 1679078"/>
              <a:gd name="connsiteY2" fmla="*/ 75157 h 413359"/>
              <a:gd name="connsiteX3" fmla="*/ 1377863 w 1679078"/>
              <a:gd name="connsiteY3" fmla="*/ 50105 h 413359"/>
              <a:gd name="connsiteX4" fmla="*/ 1315233 w 1679078"/>
              <a:gd name="connsiteY4" fmla="*/ 37578 h 413359"/>
              <a:gd name="connsiteX5" fmla="*/ 1265129 w 1679078"/>
              <a:gd name="connsiteY5" fmla="*/ 25052 h 413359"/>
              <a:gd name="connsiteX6" fmla="*/ 1114817 w 1679078"/>
              <a:gd name="connsiteY6" fmla="*/ 12526 h 413359"/>
              <a:gd name="connsiteX7" fmla="*/ 839244 w 1679078"/>
              <a:gd name="connsiteY7" fmla="*/ 25052 h 413359"/>
              <a:gd name="connsiteX8" fmla="*/ 175365 w 1679078"/>
              <a:gd name="connsiteY8" fmla="*/ 0 h 413359"/>
              <a:gd name="connsiteX9" fmla="*/ 50104 w 1679078"/>
              <a:gd name="connsiteY9" fmla="*/ 12526 h 413359"/>
              <a:gd name="connsiteX10" fmla="*/ 25052 w 1679078"/>
              <a:gd name="connsiteY10" fmla="*/ 50105 h 413359"/>
              <a:gd name="connsiteX11" fmla="*/ 0 w 1679078"/>
              <a:gd name="connsiteY11" fmla="*/ 125261 h 413359"/>
              <a:gd name="connsiteX12" fmla="*/ 25052 w 1679078"/>
              <a:gd name="connsiteY12" fmla="*/ 250521 h 413359"/>
              <a:gd name="connsiteX13" fmla="*/ 50104 w 1679078"/>
              <a:gd name="connsiteY13" fmla="*/ 288099 h 413359"/>
              <a:gd name="connsiteX14" fmla="*/ 62630 w 1679078"/>
              <a:gd name="connsiteY14" fmla="*/ 325677 h 413359"/>
              <a:gd name="connsiteX15" fmla="*/ 100209 w 1679078"/>
              <a:gd name="connsiteY15" fmla="*/ 350729 h 413359"/>
              <a:gd name="connsiteX16" fmla="*/ 225469 w 1679078"/>
              <a:gd name="connsiteY16" fmla="*/ 388307 h 413359"/>
              <a:gd name="connsiteX17" fmla="*/ 513567 w 1679078"/>
              <a:gd name="connsiteY17" fmla="*/ 413359 h 413359"/>
              <a:gd name="connsiteX18" fmla="*/ 551146 w 1679078"/>
              <a:gd name="connsiteY18" fmla="*/ 400833 h 413359"/>
              <a:gd name="connsiteX19" fmla="*/ 601250 w 1679078"/>
              <a:gd name="connsiteY19" fmla="*/ 325677 h 413359"/>
              <a:gd name="connsiteX20" fmla="*/ 663880 w 1679078"/>
              <a:gd name="connsiteY20" fmla="*/ 375781 h 413359"/>
              <a:gd name="connsiteX21" fmla="*/ 739036 w 1679078"/>
              <a:gd name="connsiteY21" fmla="*/ 413359 h 413359"/>
              <a:gd name="connsiteX22" fmla="*/ 814192 w 1679078"/>
              <a:gd name="connsiteY22" fmla="*/ 388307 h 413359"/>
              <a:gd name="connsiteX23" fmla="*/ 851770 w 1679078"/>
              <a:gd name="connsiteY23" fmla="*/ 363255 h 413359"/>
              <a:gd name="connsiteX24" fmla="*/ 926926 w 1679078"/>
              <a:gd name="connsiteY24" fmla="*/ 338203 h 413359"/>
              <a:gd name="connsiteX25" fmla="*/ 1114817 w 1679078"/>
              <a:gd name="connsiteY25" fmla="*/ 350729 h 413359"/>
              <a:gd name="connsiteX26" fmla="*/ 1377863 w 1679078"/>
              <a:gd name="connsiteY26" fmla="*/ 325677 h 413359"/>
              <a:gd name="connsiteX27" fmla="*/ 1615858 w 1679078"/>
              <a:gd name="connsiteY27" fmla="*/ 338203 h 413359"/>
              <a:gd name="connsiteX28" fmla="*/ 1653436 w 1679078"/>
              <a:gd name="connsiteY28" fmla="*/ 325677 h 413359"/>
              <a:gd name="connsiteX29" fmla="*/ 1678488 w 1679078"/>
              <a:gd name="connsiteY29" fmla="*/ 250521 h 41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79078" h="413359">
                <a:moveTo>
                  <a:pt x="1678488" y="250521"/>
                </a:moveTo>
                <a:cubicBezTo>
                  <a:pt x="1674313" y="215031"/>
                  <a:pt x="1661088" y="133175"/>
                  <a:pt x="1628384" y="112735"/>
                </a:cubicBezTo>
                <a:cubicBezTo>
                  <a:pt x="1587416" y="87130"/>
                  <a:pt x="1523222" y="84832"/>
                  <a:pt x="1478072" y="75157"/>
                </a:cubicBezTo>
                <a:cubicBezTo>
                  <a:pt x="1444405" y="67943"/>
                  <a:pt x="1411625" y="56858"/>
                  <a:pt x="1377863" y="50105"/>
                </a:cubicBezTo>
                <a:cubicBezTo>
                  <a:pt x="1356986" y="45929"/>
                  <a:pt x="1336016" y="42197"/>
                  <a:pt x="1315233" y="37578"/>
                </a:cubicBezTo>
                <a:cubicBezTo>
                  <a:pt x="1298428" y="33843"/>
                  <a:pt x="1282211" y="27187"/>
                  <a:pt x="1265129" y="25052"/>
                </a:cubicBezTo>
                <a:cubicBezTo>
                  <a:pt x="1215240" y="18816"/>
                  <a:pt x="1164921" y="16701"/>
                  <a:pt x="1114817" y="12526"/>
                </a:cubicBezTo>
                <a:cubicBezTo>
                  <a:pt x="1022959" y="16701"/>
                  <a:pt x="931188" y="26278"/>
                  <a:pt x="839244" y="25052"/>
                </a:cubicBezTo>
                <a:cubicBezTo>
                  <a:pt x="617813" y="22100"/>
                  <a:pt x="175365" y="0"/>
                  <a:pt x="175365" y="0"/>
                </a:cubicBezTo>
                <a:cubicBezTo>
                  <a:pt x="133611" y="4175"/>
                  <a:pt x="89913" y="-744"/>
                  <a:pt x="50104" y="12526"/>
                </a:cubicBezTo>
                <a:cubicBezTo>
                  <a:pt x="35822" y="17287"/>
                  <a:pt x="31166" y="36348"/>
                  <a:pt x="25052" y="50105"/>
                </a:cubicBezTo>
                <a:cubicBezTo>
                  <a:pt x="14327" y="74236"/>
                  <a:pt x="0" y="125261"/>
                  <a:pt x="0" y="125261"/>
                </a:cubicBezTo>
                <a:cubicBezTo>
                  <a:pt x="4616" y="157574"/>
                  <a:pt x="7562" y="215541"/>
                  <a:pt x="25052" y="250521"/>
                </a:cubicBezTo>
                <a:cubicBezTo>
                  <a:pt x="31785" y="263986"/>
                  <a:pt x="43371" y="274634"/>
                  <a:pt x="50104" y="288099"/>
                </a:cubicBezTo>
                <a:cubicBezTo>
                  <a:pt x="56009" y="299909"/>
                  <a:pt x="54382" y="315367"/>
                  <a:pt x="62630" y="325677"/>
                </a:cubicBezTo>
                <a:cubicBezTo>
                  <a:pt x="72035" y="337433"/>
                  <a:pt x="86452" y="344615"/>
                  <a:pt x="100209" y="350729"/>
                </a:cubicBezTo>
                <a:cubicBezTo>
                  <a:pt x="112804" y="356327"/>
                  <a:pt x="201178" y="385608"/>
                  <a:pt x="225469" y="388307"/>
                </a:cubicBezTo>
                <a:cubicBezTo>
                  <a:pt x="321274" y="398952"/>
                  <a:pt x="513567" y="413359"/>
                  <a:pt x="513567" y="413359"/>
                </a:cubicBezTo>
                <a:cubicBezTo>
                  <a:pt x="526093" y="409184"/>
                  <a:pt x="540160" y="408157"/>
                  <a:pt x="551146" y="400833"/>
                </a:cubicBezTo>
                <a:cubicBezTo>
                  <a:pt x="591358" y="374025"/>
                  <a:pt x="588118" y="365074"/>
                  <a:pt x="601250" y="325677"/>
                </a:cubicBezTo>
                <a:cubicBezTo>
                  <a:pt x="674407" y="350063"/>
                  <a:pt x="607222" y="319123"/>
                  <a:pt x="663880" y="375781"/>
                </a:cubicBezTo>
                <a:cubicBezTo>
                  <a:pt x="688162" y="400063"/>
                  <a:pt x="708473" y="403171"/>
                  <a:pt x="739036" y="413359"/>
                </a:cubicBezTo>
                <a:cubicBezTo>
                  <a:pt x="764088" y="405008"/>
                  <a:pt x="792220" y="402955"/>
                  <a:pt x="814192" y="388307"/>
                </a:cubicBezTo>
                <a:cubicBezTo>
                  <a:pt x="826718" y="379956"/>
                  <a:pt x="838013" y="369369"/>
                  <a:pt x="851770" y="363255"/>
                </a:cubicBezTo>
                <a:cubicBezTo>
                  <a:pt x="875901" y="352530"/>
                  <a:pt x="926926" y="338203"/>
                  <a:pt x="926926" y="338203"/>
                </a:cubicBezTo>
                <a:cubicBezTo>
                  <a:pt x="989556" y="342378"/>
                  <a:pt x="1052048" y="350729"/>
                  <a:pt x="1114817" y="350729"/>
                </a:cubicBezTo>
                <a:cubicBezTo>
                  <a:pt x="1267211" y="350729"/>
                  <a:pt x="1271630" y="346924"/>
                  <a:pt x="1377863" y="325677"/>
                </a:cubicBezTo>
                <a:cubicBezTo>
                  <a:pt x="1457195" y="329852"/>
                  <a:pt x="1536417" y="338203"/>
                  <a:pt x="1615858" y="338203"/>
                </a:cubicBezTo>
                <a:cubicBezTo>
                  <a:pt x="1629062" y="338203"/>
                  <a:pt x="1648800" y="338040"/>
                  <a:pt x="1653436" y="325677"/>
                </a:cubicBezTo>
                <a:cubicBezTo>
                  <a:pt x="1663698" y="298311"/>
                  <a:pt x="1682663" y="286011"/>
                  <a:pt x="1678488" y="250521"/>
                </a:cubicBezTo>
                <a:close/>
              </a:path>
            </a:pathLst>
          </a:custGeom>
          <a:solidFill>
            <a:srgbClr val="C0C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1EFD417D-A4C8-6F48-B196-42863530F7F0}"/>
              </a:ext>
            </a:extLst>
          </p:cNvPr>
          <p:cNvSpPr/>
          <p:nvPr/>
        </p:nvSpPr>
        <p:spPr>
          <a:xfrm>
            <a:off x="6125227" y="1127342"/>
            <a:ext cx="1490598" cy="350729"/>
          </a:xfrm>
          <a:custGeom>
            <a:avLst/>
            <a:gdLst>
              <a:gd name="connsiteX0" fmla="*/ 1490598 w 1490598"/>
              <a:gd name="connsiteY0" fmla="*/ 275573 h 350729"/>
              <a:gd name="connsiteX1" fmla="*/ 1402915 w 1490598"/>
              <a:gd name="connsiteY1" fmla="*/ 200417 h 350729"/>
              <a:gd name="connsiteX2" fmla="*/ 1277655 w 1490598"/>
              <a:gd name="connsiteY2" fmla="*/ 162839 h 350729"/>
              <a:gd name="connsiteX3" fmla="*/ 1202499 w 1490598"/>
              <a:gd name="connsiteY3" fmla="*/ 137787 h 350729"/>
              <a:gd name="connsiteX4" fmla="*/ 1127343 w 1490598"/>
              <a:gd name="connsiteY4" fmla="*/ 112735 h 350729"/>
              <a:gd name="connsiteX5" fmla="*/ 1039661 w 1490598"/>
              <a:gd name="connsiteY5" fmla="*/ 87683 h 350729"/>
              <a:gd name="connsiteX6" fmla="*/ 876822 w 1490598"/>
              <a:gd name="connsiteY6" fmla="*/ 75157 h 350729"/>
              <a:gd name="connsiteX7" fmla="*/ 751562 w 1490598"/>
              <a:gd name="connsiteY7" fmla="*/ 62631 h 350729"/>
              <a:gd name="connsiteX8" fmla="*/ 713984 w 1490598"/>
              <a:gd name="connsiteY8" fmla="*/ 50105 h 350729"/>
              <a:gd name="connsiteX9" fmla="*/ 676406 w 1490598"/>
              <a:gd name="connsiteY9" fmla="*/ 25053 h 350729"/>
              <a:gd name="connsiteX10" fmla="*/ 601250 w 1490598"/>
              <a:gd name="connsiteY10" fmla="*/ 0 h 350729"/>
              <a:gd name="connsiteX11" fmla="*/ 501041 w 1490598"/>
              <a:gd name="connsiteY11" fmla="*/ 12527 h 350729"/>
              <a:gd name="connsiteX12" fmla="*/ 463463 w 1490598"/>
              <a:gd name="connsiteY12" fmla="*/ 50105 h 350729"/>
              <a:gd name="connsiteX13" fmla="*/ 425885 w 1490598"/>
              <a:gd name="connsiteY13" fmla="*/ 62631 h 350729"/>
              <a:gd name="connsiteX14" fmla="*/ 288099 w 1490598"/>
              <a:gd name="connsiteY14" fmla="*/ 100209 h 350729"/>
              <a:gd name="connsiteX15" fmla="*/ 250521 w 1490598"/>
              <a:gd name="connsiteY15" fmla="*/ 112735 h 350729"/>
              <a:gd name="connsiteX16" fmla="*/ 75157 w 1490598"/>
              <a:gd name="connsiteY16" fmla="*/ 87683 h 350729"/>
              <a:gd name="connsiteX17" fmla="*/ 37578 w 1490598"/>
              <a:gd name="connsiteY17" fmla="*/ 100209 h 350729"/>
              <a:gd name="connsiteX18" fmla="*/ 0 w 1490598"/>
              <a:gd name="connsiteY18" fmla="*/ 175365 h 350729"/>
              <a:gd name="connsiteX19" fmla="*/ 12526 w 1490598"/>
              <a:gd name="connsiteY19" fmla="*/ 275573 h 350729"/>
              <a:gd name="connsiteX20" fmla="*/ 87683 w 1490598"/>
              <a:gd name="connsiteY20" fmla="*/ 325677 h 350729"/>
              <a:gd name="connsiteX21" fmla="*/ 250521 w 1490598"/>
              <a:gd name="connsiteY21" fmla="*/ 338203 h 350729"/>
              <a:gd name="connsiteX22" fmla="*/ 338203 w 1490598"/>
              <a:gd name="connsiteY22" fmla="*/ 350729 h 350729"/>
              <a:gd name="connsiteX23" fmla="*/ 789140 w 1490598"/>
              <a:gd name="connsiteY23" fmla="*/ 338203 h 350729"/>
              <a:gd name="connsiteX24" fmla="*/ 864296 w 1490598"/>
              <a:gd name="connsiteY24" fmla="*/ 313151 h 350729"/>
              <a:gd name="connsiteX25" fmla="*/ 1002083 w 1490598"/>
              <a:gd name="connsiteY25" fmla="*/ 350729 h 350729"/>
              <a:gd name="connsiteX26" fmla="*/ 1427967 w 1490598"/>
              <a:gd name="connsiteY26" fmla="*/ 325677 h 350729"/>
              <a:gd name="connsiteX27" fmla="*/ 1440494 w 1490598"/>
              <a:gd name="connsiteY27" fmla="*/ 313151 h 35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90598" h="350729">
                <a:moveTo>
                  <a:pt x="1490598" y="275573"/>
                </a:moveTo>
                <a:cubicBezTo>
                  <a:pt x="1461370" y="250521"/>
                  <a:pt x="1435700" y="220592"/>
                  <a:pt x="1402915" y="200417"/>
                </a:cubicBezTo>
                <a:cubicBezTo>
                  <a:pt x="1374831" y="183134"/>
                  <a:pt x="1312044" y="173156"/>
                  <a:pt x="1277655" y="162839"/>
                </a:cubicBezTo>
                <a:cubicBezTo>
                  <a:pt x="1252362" y="155251"/>
                  <a:pt x="1227551" y="146138"/>
                  <a:pt x="1202499" y="137787"/>
                </a:cubicBezTo>
                <a:lnTo>
                  <a:pt x="1127343" y="112735"/>
                </a:lnTo>
                <a:cubicBezTo>
                  <a:pt x="1103043" y="104635"/>
                  <a:pt x="1063968" y="90543"/>
                  <a:pt x="1039661" y="87683"/>
                </a:cubicBezTo>
                <a:cubicBezTo>
                  <a:pt x="985594" y="81322"/>
                  <a:pt x="931057" y="79873"/>
                  <a:pt x="876822" y="75157"/>
                </a:cubicBezTo>
                <a:cubicBezTo>
                  <a:pt x="835018" y="71522"/>
                  <a:pt x="793315" y="66806"/>
                  <a:pt x="751562" y="62631"/>
                </a:cubicBezTo>
                <a:cubicBezTo>
                  <a:pt x="739036" y="58456"/>
                  <a:pt x="725794" y="56010"/>
                  <a:pt x="713984" y="50105"/>
                </a:cubicBezTo>
                <a:cubicBezTo>
                  <a:pt x="700519" y="43372"/>
                  <a:pt x="690163" y="31167"/>
                  <a:pt x="676406" y="25053"/>
                </a:cubicBezTo>
                <a:cubicBezTo>
                  <a:pt x="652275" y="14328"/>
                  <a:pt x="601250" y="0"/>
                  <a:pt x="601250" y="0"/>
                </a:cubicBezTo>
                <a:cubicBezTo>
                  <a:pt x="567847" y="4176"/>
                  <a:pt x="532677" y="1023"/>
                  <a:pt x="501041" y="12527"/>
                </a:cubicBezTo>
                <a:cubicBezTo>
                  <a:pt x="484393" y="18581"/>
                  <a:pt x="478202" y="40279"/>
                  <a:pt x="463463" y="50105"/>
                </a:cubicBezTo>
                <a:cubicBezTo>
                  <a:pt x="452477" y="57429"/>
                  <a:pt x="437695" y="56726"/>
                  <a:pt x="425885" y="62631"/>
                </a:cubicBezTo>
                <a:cubicBezTo>
                  <a:pt x="331148" y="109999"/>
                  <a:pt x="468426" y="77668"/>
                  <a:pt x="288099" y="100209"/>
                </a:cubicBezTo>
                <a:cubicBezTo>
                  <a:pt x="275573" y="104384"/>
                  <a:pt x="263725" y="112735"/>
                  <a:pt x="250521" y="112735"/>
                </a:cubicBezTo>
                <a:cubicBezTo>
                  <a:pt x="140750" y="112735"/>
                  <a:pt x="144701" y="110864"/>
                  <a:pt x="75157" y="87683"/>
                </a:cubicBezTo>
                <a:cubicBezTo>
                  <a:pt x="62631" y="91858"/>
                  <a:pt x="47889" y="91961"/>
                  <a:pt x="37578" y="100209"/>
                </a:cubicBezTo>
                <a:cubicBezTo>
                  <a:pt x="15504" y="117868"/>
                  <a:pt x="8252" y="150610"/>
                  <a:pt x="0" y="175365"/>
                </a:cubicBezTo>
                <a:cubicBezTo>
                  <a:pt x="4175" y="208768"/>
                  <a:pt x="1022" y="243937"/>
                  <a:pt x="12526" y="275573"/>
                </a:cubicBezTo>
                <a:cubicBezTo>
                  <a:pt x="22374" y="302654"/>
                  <a:pt x="60927" y="322333"/>
                  <a:pt x="87683" y="325677"/>
                </a:cubicBezTo>
                <a:cubicBezTo>
                  <a:pt x="141702" y="332429"/>
                  <a:pt x="196351" y="332786"/>
                  <a:pt x="250521" y="338203"/>
                </a:cubicBezTo>
                <a:cubicBezTo>
                  <a:pt x="279899" y="341141"/>
                  <a:pt x="308976" y="346554"/>
                  <a:pt x="338203" y="350729"/>
                </a:cubicBezTo>
                <a:cubicBezTo>
                  <a:pt x="488515" y="346554"/>
                  <a:pt x="639152" y="348916"/>
                  <a:pt x="789140" y="338203"/>
                </a:cubicBezTo>
                <a:cubicBezTo>
                  <a:pt x="815480" y="336322"/>
                  <a:pt x="864296" y="313151"/>
                  <a:pt x="864296" y="313151"/>
                </a:cubicBezTo>
                <a:cubicBezTo>
                  <a:pt x="977314" y="341405"/>
                  <a:pt x="931840" y="327315"/>
                  <a:pt x="1002083" y="350729"/>
                </a:cubicBezTo>
                <a:lnTo>
                  <a:pt x="1427967" y="325677"/>
                </a:lnTo>
                <a:cubicBezTo>
                  <a:pt x="1433826" y="324945"/>
                  <a:pt x="1436318" y="317326"/>
                  <a:pt x="1440494" y="313151"/>
                </a:cubicBezTo>
              </a:path>
            </a:pathLst>
          </a:custGeom>
          <a:solidFill>
            <a:srgbClr val="C2C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6FF9B7-FAB0-F64E-B359-7D2EFFCD848E}"/>
              </a:ext>
            </a:extLst>
          </p:cNvPr>
          <p:cNvSpPr txBox="1"/>
          <p:nvPr/>
        </p:nvSpPr>
        <p:spPr>
          <a:xfrm>
            <a:off x="200712" y="1302706"/>
            <a:ext cx="2505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Une dizaine de jours après le semis, sept plantules sortaient de terre.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8545C5-757C-C649-B908-46DF71B1ECB4}"/>
              </a:ext>
            </a:extLst>
          </p:cNvPr>
          <p:cNvSpPr txBox="1"/>
          <p:nvPr/>
        </p:nvSpPr>
        <p:spPr>
          <a:xfrm>
            <a:off x="5047989" y="841041"/>
            <a:ext cx="4634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Lors de sa première sortie du printemps, une limace repéra une plantule et n’en fit qu’une bouchée.</a:t>
            </a:r>
          </a:p>
        </p:txBody>
      </p:sp>
    </p:spTree>
    <p:extLst>
      <p:ext uri="{BB962C8B-B14F-4D97-AF65-F5344CB8AC3E}">
        <p14:creationId xmlns:p14="http://schemas.microsoft.com/office/powerpoint/2010/main" val="788921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252F7E9-2073-1B4A-B405-0EF8AF8D4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5218" y="923794"/>
            <a:ext cx="9911218" cy="5010412"/>
          </a:xfrm>
          <a:prstGeom prst="rect">
            <a:avLst/>
          </a:prstGeom>
        </p:spPr>
      </p:pic>
      <p:sp>
        <p:nvSpPr>
          <p:cNvPr id="2" name="Forme libre 1">
            <a:extLst>
              <a:ext uri="{FF2B5EF4-FFF2-40B4-BE49-F238E27FC236}">
                <a16:creationId xmlns:a16="http://schemas.microsoft.com/office/drawing/2014/main" id="{B28A4C81-1663-F24C-8437-0E6981DCE953}"/>
              </a:ext>
            </a:extLst>
          </p:cNvPr>
          <p:cNvSpPr/>
          <p:nvPr/>
        </p:nvSpPr>
        <p:spPr>
          <a:xfrm>
            <a:off x="2129425" y="1791222"/>
            <a:ext cx="1572568" cy="400833"/>
          </a:xfrm>
          <a:custGeom>
            <a:avLst/>
            <a:gdLst>
              <a:gd name="connsiteX0" fmla="*/ 100208 w 1572568"/>
              <a:gd name="connsiteY0" fmla="*/ 0 h 400833"/>
              <a:gd name="connsiteX1" fmla="*/ 463463 w 1572568"/>
              <a:gd name="connsiteY1" fmla="*/ 25052 h 400833"/>
              <a:gd name="connsiteX2" fmla="*/ 551145 w 1572568"/>
              <a:gd name="connsiteY2" fmla="*/ 37578 h 400833"/>
              <a:gd name="connsiteX3" fmla="*/ 726509 w 1572568"/>
              <a:gd name="connsiteY3" fmla="*/ 62630 h 400833"/>
              <a:gd name="connsiteX4" fmla="*/ 1252602 w 1572568"/>
              <a:gd name="connsiteY4" fmla="*/ 75156 h 400833"/>
              <a:gd name="connsiteX5" fmla="*/ 1327759 w 1572568"/>
              <a:gd name="connsiteY5" fmla="*/ 87682 h 400833"/>
              <a:gd name="connsiteX6" fmla="*/ 1402915 w 1572568"/>
              <a:gd name="connsiteY6" fmla="*/ 112734 h 400833"/>
              <a:gd name="connsiteX7" fmla="*/ 1440493 w 1572568"/>
              <a:gd name="connsiteY7" fmla="*/ 125260 h 400833"/>
              <a:gd name="connsiteX8" fmla="*/ 1478071 w 1572568"/>
              <a:gd name="connsiteY8" fmla="*/ 137786 h 400833"/>
              <a:gd name="connsiteX9" fmla="*/ 1515649 w 1572568"/>
              <a:gd name="connsiteY9" fmla="*/ 150312 h 400833"/>
              <a:gd name="connsiteX10" fmla="*/ 1553227 w 1572568"/>
              <a:gd name="connsiteY10" fmla="*/ 338203 h 400833"/>
              <a:gd name="connsiteX11" fmla="*/ 1515649 w 1572568"/>
              <a:gd name="connsiteY11" fmla="*/ 363255 h 400833"/>
              <a:gd name="connsiteX12" fmla="*/ 1478071 w 1572568"/>
              <a:gd name="connsiteY12" fmla="*/ 375781 h 400833"/>
              <a:gd name="connsiteX13" fmla="*/ 1139868 w 1572568"/>
              <a:gd name="connsiteY13" fmla="*/ 400833 h 400833"/>
              <a:gd name="connsiteX14" fmla="*/ 851770 w 1572568"/>
              <a:gd name="connsiteY14" fmla="*/ 375781 h 400833"/>
              <a:gd name="connsiteX15" fmla="*/ 789139 w 1572568"/>
              <a:gd name="connsiteY15" fmla="*/ 363255 h 400833"/>
              <a:gd name="connsiteX16" fmla="*/ 751561 w 1572568"/>
              <a:gd name="connsiteY16" fmla="*/ 350729 h 400833"/>
              <a:gd name="connsiteX17" fmla="*/ 475989 w 1572568"/>
              <a:gd name="connsiteY17" fmla="*/ 338203 h 400833"/>
              <a:gd name="connsiteX18" fmla="*/ 375780 w 1572568"/>
              <a:gd name="connsiteY18" fmla="*/ 325677 h 400833"/>
              <a:gd name="connsiteX19" fmla="*/ 313150 w 1572568"/>
              <a:gd name="connsiteY19" fmla="*/ 313151 h 400833"/>
              <a:gd name="connsiteX20" fmla="*/ 237994 w 1572568"/>
              <a:gd name="connsiteY20" fmla="*/ 300625 h 400833"/>
              <a:gd name="connsiteX21" fmla="*/ 150312 w 1572568"/>
              <a:gd name="connsiteY21" fmla="*/ 288099 h 400833"/>
              <a:gd name="connsiteX22" fmla="*/ 87682 w 1572568"/>
              <a:gd name="connsiteY22" fmla="*/ 275573 h 400833"/>
              <a:gd name="connsiteX23" fmla="*/ 12526 w 1572568"/>
              <a:gd name="connsiteY23" fmla="*/ 250521 h 400833"/>
              <a:gd name="connsiteX24" fmla="*/ 0 w 1572568"/>
              <a:gd name="connsiteY24" fmla="*/ 212942 h 400833"/>
              <a:gd name="connsiteX25" fmla="*/ 12526 w 1572568"/>
              <a:gd name="connsiteY25" fmla="*/ 100208 h 400833"/>
              <a:gd name="connsiteX26" fmla="*/ 87682 w 1572568"/>
              <a:gd name="connsiteY26" fmla="*/ 50104 h 400833"/>
              <a:gd name="connsiteX27" fmla="*/ 100208 w 1572568"/>
              <a:gd name="connsiteY27" fmla="*/ 0 h 40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72568" h="400833">
                <a:moveTo>
                  <a:pt x="100208" y="0"/>
                </a:moveTo>
                <a:lnTo>
                  <a:pt x="463463" y="25052"/>
                </a:lnTo>
                <a:cubicBezTo>
                  <a:pt x="492917" y="27083"/>
                  <a:pt x="521964" y="33089"/>
                  <a:pt x="551145" y="37578"/>
                </a:cubicBezTo>
                <a:cubicBezTo>
                  <a:pt x="601064" y="45258"/>
                  <a:pt x="678559" y="60712"/>
                  <a:pt x="726509" y="62630"/>
                </a:cubicBezTo>
                <a:cubicBezTo>
                  <a:pt x="901783" y="69641"/>
                  <a:pt x="1077238" y="70981"/>
                  <a:pt x="1252602" y="75156"/>
                </a:cubicBezTo>
                <a:cubicBezTo>
                  <a:pt x="1277654" y="79331"/>
                  <a:pt x="1303119" y="81522"/>
                  <a:pt x="1327759" y="87682"/>
                </a:cubicBezTo>
                <a:cubicBezTo>
                  <a:pt x="1353378" y="94087"/>
                  <a:pt x="1377863" y="104383"/>
                  <a:pt x="1402915" y="112734"/>
                </a:cubicBezTo>
                <a:lnTo>
                  <a:pt x="1440493" y="125260"/>
                </a:lnTo>
                <a:lnTo>
                  <a:pt x="1478071" y="137786"/>
                </a:lnTo>
                <a:lnTo>
                  <a:pt x="1515649" y="150312"/>
                </a:lnTo>
                <a:cubicBezTo>
                  <a:pt x="1568163" y="229084"/>
                  <a:pt x="1592388" y="230509"/>
                  <a:pt x="1553227" y="338203"/>
                </a:cubicBezTo>
                <a:cubicBezTo>
                  <a:pt x="1548082" y="352351"/>
                  <a:pt x="1529114" y="356522"/>
                  <a:pt x="1515649" y="363255"/>
                </a:cubicBezTo>
                <a:cubicBezTo>
                  <a:pt x="1503839" y="369160"/>
                  <a:pt x="1491209" y="374467"/>
                  <a:pt x="1478071" y="375781"/>
                </a:cubicBezTo>
                <a:cubicBezTo>
                  <a:pt x="1365589" y="387029"/>
                  <a:pt x="1139868" y="400833"/>
                  <a:pt x="1139868" y="400833"/>
                </a:cubicBezTo>
                <a:cubicBezTo>
                  <a:pt x="1072746" y="395670"/>
                  <a:pt x="925174" y="385568"/>
                  <a:pt x="851770" y="375781"/>
                </a:cubicBezTo>
                <a:cubicBezTo>
                  <a:pt x="830666" y="372967"/>
                  <a:pt x="809794" y="368419"/>
                  <a:pt x="789139" y="363255"/>
                </a:cubicBezTo>
                <a:cubicBezTo>
                  <a:pt x="776330" y="360053"/>
                  <a:pt x="764723" y="351782"/>
                  <a:pt x="751561" y="350729"/>
                </a:cubicBezTo>
                <a:cubicBezTo>
                  <a:pt x="659902" y="343396"/>
                  <a:pt x="567846" y="342378"/>
                  <a:pt x="475989" y="338203"/>
                </a:cubicBezTo>
                <a:cubicBezTo>
                  <a:pt x="442586" y="334028"/>
                  <a:pt x="409052" y="330796"/>
                  <a:pt x="375780" y="325677"/>
                </a:cubicBezTo>
                <a:cubicBezTo>
                  <a:pt x="354737" y="322440"/>
                  <a:pt x="334097" y="316959"/>
                  <a:pt x="313150" y="313151"/>
                </a:cubicBezTo>
                <a:cubicBezTo>
                  <a:pt x="288162" y="308608"/>
                  <a:pt x="263096" y="304487"/>
                  <a:pt x="237994" y="300625"/>
                </a:cubicBezTo>
                <a:cubicBezTo>
                  <a:pt x="208813" y="296136"/>
                  <a:pt x="179434" y="292953"/>
                  <a:pt x="150312" y="288099"/>
                </a:cubicBezTo>
                <a:cubicBezTo>
                  <a:pt x="129312" y="284599"/>
                  <a:pt x="108222" y="281175"/>
                  <a:pt x="87682" y="275573"/>
                </a:cubicBezTo>
                <a:cubicBezTo>
                  <a:pt x="62205" y="268625"/>
                  <a:pt x="12526" y="250521"/>
                  <a:pt x="12526" y="250521"/>
                </a:cubicBezTo>
                <a:cubicBezTo>
                  <a:pt x="8351" y="237995"/>
                  <a:pt x="0" y="226146"/>
                  <a:pt x="0" y="212942"/>
                </a:cubicBezTo>
                <a:cubicBezTo>
                  <a:pt x="0" y="175133"/>
                  <a:pt x="570" y="136077"/>
                  <a:pt x="12526" y="100208"/>
                </a:cubicBezTo>
                <a:cubicBezTo>
                  <a:pt x="28452" y="52430"/>
                  <a:pt x="56396" y="68876"/>
                  <a:pt x="87682" y="50104"/>
                </a:cubicBezTo>
                <a:cubicBezTo>
                  <a:pt x="97809" y="44028"/>
                  <a:pt x="37578" y="4175"/>
                  <a:pt x="100208" y="0"/>
                </a:cubicBezTo>
                <a:close/>
              </a:path>
            </a:pathLst>
          </a:custGeom>
          <a:solidFill>
            <a:srgbClr val="D8D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302595EF-8FDA-964D-894C-66191D9CC25D}"/>
              </a:ext>
            </a:extLst>
          </p:cNvPr>
          <p:cNvSpPr/>
          <p:nvPr/>
        </p:nvSpPr>
        <p:spPr>
          <a:xfrm>
            <a:off x="7164105" y="1453019"/>
            <a:ext cx="1378646" cy="275573"/>
          </a:xfrm>
          <a:custGeom>
            <a:avLst/>
            <a:gdLst>
              <a:gd name="connsiteX0" fmla="*/ 1290963 w 1378646"/>
              <a:gd name="connsiteY0" fmla="*/ 25052 h 275573"/>
              <a:gd name="connsiteX1" fmla="*/ 714766 w 1378646"/>
              <a:gd name="connsiteY1" fmla="*/ 25052 h 275573"/>
              <a:gd name="connsiteX2" fmla="*/ 652136 w 1378646"/>
              <a:gd name="connsiteY2" fmla="*/ 12526 h 275573"/>
              <a:gd name="connsiteX3" fmla="*/ 576980 w 1378646"/>
              <a:gd name="connsiteY3" fmla="*/ 0 h 275573"/>
              <a:gd name="connsiteX4" fmla="*/ 238777 w 1378646"/>
              <a:gd name="connsiteY4" fmla="*/ 12526 h 275573"/>
              <a:gd name="connsiteX5" fmla="*/ 100991 w 1378646"/>
              <a:gd name="connsiteY5" fmla="*/ 37578 h 275573"/>
              <a:gd name="connsiteX6" fmla="*/ 63413 w 1378646"/>
              <a:gd name="connsiteY6" fmla="*/ 50104 h 275573"/>
              <a:gd name="connsiteX7" fmla="*/ 25835 w 1378646"/>
              <a:gd name="connsiteY7" fmla="*/ 75156 h 275573"/>
              <a:gd name="connsiteX8" fmla="*/ 783 w 1378646"/>
              <a:gd name="connsiteY8" fmla="*/ 150313 h 275573"/>
              <a:gd name="connsiteX9" fmla="*/ 13309 w 1378646"/>
              <a:gd name="connsiteY9" fmla="*/ 212943 h 275573"/>
              <a:gd name="connsiteX10" fmla="*/ 50887 w 1378646"/>
              <a:gd name="connsiteY10" fmla="*/ 237995 h 275573"/>
              <a:gd name="connsiteX11" fmla="*/ 877605 w 1378646"/>
              <a:gd name="connsiteY11" fmla="*/ 250521 h 275573"/>
              <a:gd name="connsiteX12" fmla="*/ 952761 w 1378646"/>
              <a:gd name="connsiteY12" fmla="*/ 263047 h 275573"/>
              <a:gd name="connsiteX13" fmla="*/ 990339 w 1378646"/>
              <a:gd name="connsiteY13" fmla="*/ 275573 h 275573"/>
              <a:gd name="connsiteX14" fmla="*/ 1290963 w 1378646"/>
              <a:gd name="connsiteY14" fmla="*/ 250521 h 275573"/>
              <a:gd name="connsiteX15" fmla="*/ 1378646 w 1378646"/>
              <a:gd name="connsiteY15" fmla="*/ 187891 h 275573"/>
              <a:gd name="connsiteX16" fmla="*/ 1366120 w 1378646"/>
              <a:gd name="connsiteY16" fmla="*/ 112734 h 275573"/>
              <a:gd name="connsiteX17" fmla="*/ 1240859 w 1378646"/>
              <a:gd name="connsiteY17" fmla="*/ 50104 h 275573"/>
              <a:gd name="connsiteX18" fmla="*/ 1228333 w 1378646"/>
              <a:gd name="connsiteY18" fmla="*/ 0 h 27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8646" h="275573">
                <a:moveTo>
                  <a:pt x="1290963" y="25052"/>
                </a:moveTo>
                <a:cubicBezTo>
                  <a:pt x="1051905" y="59203"/>
                  <a:pt x="1178290" y="46121"/>
                  <a:pt x="714766" y="25052"/>
                </a:cubicBezTo>
                <a:cubicBezTo>
                  <a:pt x="693498" y="24085"/>
                  <a:pt x="673083" y="16334"/>
                  <a:pt x="652136" y="12526"/>
                </a:cubicBezTo>
                <a:cubicBezTo>
                  <a:pt x="627148" y="7983"/>
                  <a:pt x="602032" y="4175"/>
                  <a:pt x="576980" y="0"/>
                </a:cubicBezTo>
                <a:cubicBezTo>
                  <a:pt x="464246" y="4175"/>
                  <a:pt x="351394" y="5901"/>
                  <a:pt x="238777" y="12526"/>
                </a:cubicBezTo>
                <a:cubicBezTo>
                  <a:pt x="194097" y="15154"/>
                  <a:pt x="144726" y="25082"/>
                  <a:pt x="100991" y="37578"/>
                </a:cubicBezTo>
                <a:cubicBezTo>
                  <a:pt x="88295" y="41205"/>
                  <a:pt x="75223" y="44199"/>
                  <a:pt x="63413" y="50104"/>
                </a:cubicBezTo>
                <a:cubicBezTo>
                  <a:pt x="49948" y="56837"/>
                  <a:pt x="38361" y="66805"/>
                  <a:pt x="25835" y="75156"/>
                </a:cubicBezTo>
                <a:cubicBezTo>
                  <a:pt x="17484" y="100208"/>
                  <a:pt x="-4396" y="124418"/>
                  <a:pt x="783" y="150313"/>
                </a:cubicBezTo>
                <a:cubicBezTo>
                  <a:pt x="4958" y="171190"/>
                  <a:pt x="2746" y="194458"/>
                  <a:pt x="13309" y="212943"/>
                </a:cubicBezTo>
                <a:cubicBezTo>
                  <a:pt x="20778" y="226014"/>
                  <a:pt x="35847" y="237341"/>
                  <a:pt x="50887" y="237995"/>
                </a:cubicBezTo>
                <a:cubicBezTo>
                  <a:pt x="326231" y="249966"/>
                  <a:pt x="602032" y="246346"/>
                  <a:pt x="877605" y="250521"/>
                </a:cubicBezTo>
                <a:cubicBezTo>
                  <a:pt x="902657" y="254696"/>
                  <a:pt x="927968" y="257537"/>
                  <a:pt x="952761" y="263047"/>
                </a:cubicBezTo>
                <a:cubicBezTo>
                  <a:pt x="965650" y="265911"/>
                  <a:pt x="977135" y="275573"/>
                  <a:pt x="990339" y="275573"/>
                </a:cubicBezTo>
                <a:cubicBezTo>
                  <a:pt x="1107346" y="275573"/>
                  <a:pt x="1183180" y="263994"/>
                  <a:pt x="1290963" y="250521"/>
                </a:cubicBezTo>
                <a:cubicBezTo>
                  <a:pt x="1378646" y="221294"/>
                  <a:pt x="1357769" y="250521"/>
                  <a:pt x="1378646" y="187891"/>
                </a:cubicBezTo>
                <a:cubicBezTo>
                  <a:pt x="1374471" y="162839"/>
                  <a:pt x="1380685" y="133541"/>
                  <a:pt x="1366120" y="112734"/>
                </a:cubicBezTo>
                <a:cubicBezTo>
                  <a:pt x="1334486" y="67542"/>
                  <a:pt x="1287098" y="61664"/>
                  <a:pt x="1240859" y="50104"/>
                </a:cubicBezTo>
                <a:cubicBezTo>
                  <a:pt x="1227013" y="8565"/>
                  <a:pt x="1228333" y="25730"/>
                  <a:pt x="1228333" y="0"/>
                </a:cubicBezTo>
              </a:path>
            </a:pathLst>
          </a:custGeom>
          <a:solidFill>
            <a:srgbClr val="C4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2BDD1F-6B90-DA43-92D7-A001FE141807}"/>
              </a:ext>
            </a:extLst>
          </p:cNvPr>
          <p:cNvSpPr txBox="1"/>
          <p:nvPr/>
        </p:nvSpPr>
        <p:spPr>
          <a:xfrm>
            <a:off x="2002076" y="1252974"/>
            <a:ext cx="5473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La vie souterraine devenue trop difficile, une taupe quitta son terrier et fit surface pile à l’endroit où </a:t>
            </a:r>
            <a:r>
              <a:rPr lang="fr-FR" dirty="0" err="1">
                <a:latin typeface="Century Gothic" panose="020B0502020202020204" pitchFamily="34" charset="0"/>
              </a:rPr>
              <a:t>Naïm</a:t>
            </a:r>
            <a:r>
              <a:rPr lang="fr-FR" dirty="0">
                <a:latin typeface="Century Gothic" panose="020B0502020202020204" pitchFamily="34" charset="0"/>
              </a:rPr>
              <a:t> avait semé les graines.</a:t>
            </a:r>
          </a:p>
          <a:p>
            <a:endParaRPr lang="fr-FR" dirty="0">
              <a:latin typeface="Century Gothic" panose="020B0502020202020204" pitchFamily="34" charset="0"/>
            </a:endParaRPr>
          </a:p>
          <a:p>
            <a:r>
              <a:rPr lang="fr-FR" dirty="0">
                <a:latin typeface="Century Gothic" panose="020B0502020202020204" pitchFamily="34" charset="0"/>
              </a:rPr>
              <a:t>Pauvre </a:t>
            </a:r>
            <a:r>
              <a:rPr lang="fr-FR" dirty="0" err="1">
                <a:latin typeface="Century Gothic" panose="020B0502020202020204" pitchFamily="34" charset="0"/>
              </a:rPr>
              <a:t>Naïm</a:t>
            </a:r>
            <a:r>
              <a:rPr lang="fr-FR" dirty="0"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05485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25809B8D-4FF0-1D5D-72B7-D80C637FB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5" y="2042634"/>
            <a:ext cx="1954652" cy="19546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526FD2-F755-BE5B-FEB7-ABA3F8081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72" y="1846421"/>
            <a:ext cx="2052806" cy="26786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61322C-3C63-5DB7-5BCC-BC1565A75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250" y="1662546"/>
            <a:ext cx="2225836" cy="29842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DD262B-2860-6005-AE5E-8AFC715A6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533" y="1921037"/>
            <a:ext cx="2281062" cy="26040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412F6E2-7B16-68C9-EAE3-42EF3CBADCE8}"/>
              </a:ext>
            </a:extLst>
          </p:cNvPr>
          <p:cNvCxnSpPr/>
          <p:nvPr/>
        </p:nvCxnSpPr>
        <p:spPr>
          <a:xfrm>
            <a:off x="1241731" y="5303520"/>
            <a:ext cx="755313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98CD802-B34C-F9C2-5799-FD2B5CEB8FCB}"/>
              </a:ext>
            </a:extLst>
          </p:cNvPr>
          <p:cNvSpPr txBox="1"/>
          <p:nvPr/>
        </p:nvSpPr>
        <p:spPr>
          <a:xfrm>
            <a:off x="3075466" y="5590894"/>
            <a:ext cx="375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Germination de la graine de tournesol</a:t>
            </a:r>
          </a:p>
        </p:txBody>
      </p:sp>
    </p:spTree>
    <p:extLst>
      <p:ext uri="{BB962C8B-B14F-4D97-AF65-F5344CB8AC3E}">
        <p14:creationId xmlns:p14="http://schemas.microsoft.com/office/powerpoint/2010/main" val="294277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101078-0C15-8544-B690-159BD9A5C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944736"/>
            <a:ext cx="9906000" cy="4968528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24523AAD-CBF6-214F-947C-D14C22344E16}"/>
              </a:ext>
            </a:extLst>
          </p:cNvPr>
          <p:cNvSpPr/>
          <p:nvPr/>
        </p:nvSpPr>
        <p:spPr>
          <a:xfrm>
            <a:off x="463463" y="1240077"/>
            <a:ext cx="1653436" cy="475989"/>
          </a:xfrm>
          <a:custGeom>
            <a:avLst/>
            <a:gdLst>
              <a:gd name="connsiteX0" fmla="*/ 1553227 w 1653436"/>
              <a:gd name="connsiteY0" fmla="*/ 112734 h 475989"/>
              <a:gd name="connsiteX1" fmla="*/ 663879 w 1653436"/>
              <a:gd name="connsiteY1" fmla="*/ 75156 h 475989"/>
              <a:gd name="connsiteX2" fmla="*/ 613775 w 1653436"/>
              <a:gd name="connsiteY2" fmla="*/ 62630 h 475989"/>
              <a:gd name="connsiteX3" fmla="*/ 526093 w 1653436"/>
              <a:gd name="connsiteY3" fmla="*/ 12526 h 475989"/>
              <a:gd name="connsiteX4" fmla="*/ 488515 w 1653436"/>
              <a:gd name="connsiteY4" fmla="*/ 0 h 475989"/>
              <a:gd name="connsiteX5" fmla="*/ 212942 w 1653436"/>
              <a:gd name="connsiteY5" fmla="*/ 12526 h 475989"/>
              <a:gd name="connsiteX6" fmla="*/ 137786 w 1653436"/>
              <a:gd name="connsiteY6" fmla="*/ 37578 h 475989"/>
              <a:gd name="connsiteX7" fmla="*/ 50104 w 1653436"/>
              <a:gd name="connsiteY7" fmla="*/ 75156 h 475989"/>
              <a:gd name="connsiteX8" fmla="*/ 25052 w 1653436"/>
              <a:gd name="connsiteY8" fmla="*/ 112734 h 475989"/>
              <a:gd name="connsiteX9" fmla="*/ 0 w 1653436"/>
              <a:gd name="connsiteY9" fmla="*/ 212942 h 475989"/>
              <a:gd name="connsiteX10" fmla="*/ 12526 w 1653436"/>
              <a:gd name="connsiteY10" fmla="*/ 363255 h 475989"/>
              <a:gd name="connsiteX11" fmla="*/ 87682 w 1653436"/>
              <a:gd name="connsiteY11" fmla="*/ 413359 h 475989"/>
              <a:gd name="connsiteX12" fmla="*/ 125260 w 1653436"/>
              <a:gd name="connsiteY12" fmla="*/ 450937 h 475989"/>
              <a:gd name="connsiteX13" fmla="*/ 200416 w 1653436"/>
              <a:gd name="connsiteY13" fmla="*/ 475989 h 475989"/>
              <a:gd name="connsiteX14" fmla="*/ 237995 w 1653436"/>
              <a:gd name="connsiteY14" fmla="*/ 463463 h 475989"/>
              <a:gd name="connsiteX15" fmla="*/ 288099 w 1653436"/>
              <a:gd name="connsiteY15" fmla="*/ 438411 h 475989"/>
              <a:gd name="connsiteX16" fmla="*/ 338203 w 1653436"/>
              <a:gd name="connsiteY16" fmla="*/ 425885 h 475989"/>
              <a:gd name="connsiteX17" fmla="*/ 375781 w 1653436"/>
              <a:gd name="connsiteY17" fmla="*/ 413359 h 475989"/>
              <a:gd name="connsiteX18" fmla="*/ 1014608 w 1653436"/>
              <a:gd name="connsiteY18" fmla="*/ 413359 h 475989"/>
              <a:gd name="connsiteX19" fmla="*/ 1077238 w 1653436"/>
              <a:gd name="connsiteY19" fmla="*/ 400833 h 475989"/>
              <a:gd name="connsiteX20" fmla="*/ 1152395 w 1653436"/>
              <a:gd name="connsiteY20" fmla="*/ 388307 h 475989"/>
              <a:gd name="connsiteX21" fmla="*/ 1640910 w 1653436"/>
              <a:gd name="connsiteY21" fmla="*/ 363255 h 475989"/>
              <a:gd name="connsiteX22" fmla="*/ 1653436 w 1653436"/>
              <a:gd name="connsiteY22" fmla="*/ 325676 h 475989"/>
              <a:gd name="connsiteX23" fmla="*/ 1640910 w 1653436"/>
              <a:gd name="connsiteY23" fmla="*/ 250520 h 475989"/>
              <a:gd name="connsiteX24" fmla="*/ 1615858 w 1653436"/>
              <a:gd name="connsiteY24" fmla="*/ 212942 h 475989"/>
              <a:gd name="connsiteX25" fmla="*/ 1553227 w 1653436"/>
              <a:gd name="connsiteY25" fmla="*/ 162838 h 475989"/>
              <a:gd name="connsiteX26" fmla="*/ 1540701 w 1653436"/>
              <a:gd name="connsiteY26" fmla="*/ 125260 h 475989"/>
              <a:gd name="connsiteX27" fmla="*/ 1503123 w 1653436"/>
              <a:gd name="connsiteY27" fmla="*/ 112734 h 475989"/>
              <a:gd name="connsiteX28" fmla="*/ 1490597 w 1653436"/>
              <a:gd name="connsiteY28" fmla="*/ 100208 h 47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53436" h="475989">
                <a:moveTo>
                  <a:pt x="1553227" y="112734"/>
                </a:moveTo>
                <a:cubicBezTo>
                  <a:pt x="1082313" y="67885"/>
                  <a:pt x="1378242" y="89443"/>
                  <a:pt x="663879" y="75156"/>
                </a:cubicBezTo>
                <a:cubicBezTo>
                  <a:pt x="647178" y="70981"/>
                  <a:pt x="629894" y="68675"/>
                  <a:pt x="613775" y="62630"/>
                </a:cubicBezTo>
                <a:cubicBezTo>
                  <a:pt x="525934" y="29690"/>
                  <a:pt x="598776" y="48868"/>
                  <a:pt x="526093" y="12526"/>
                </a:cubicBezTo>
                <a:cubicBezTo>
                  <a:pt x="514283" y="6621"/>
                  <a:pt x="501041" y="4175"/>
                  <a:pt x="488515" y="0"/>
                </a:cubicBezTo>
                <a:cubicBezTo>
                  <a:pt x="396657" y="4175"/>
                  <a:pt x="304371" y="2730"/>
                  <a:pt x="212942" y="12526"/>
                </a:cubicBezTo>
                <a:cubicBezTo>
                  <a:pt x="186685" y="15339"/>
                  <a:pt x="162838" y="29227"/>
                  <a:pt x="137786" y="37578"/>
                </a:cubicBezTo>
                <a:cubicBezTo>
                  <a:pt x="82494" y="56009"/>
                  <a:pt x="112018" y="44199"/>
                  <a:pt x="50104" y="75156"/>
                </a:cubicBezTo>
                <a:cubicBezTo>
                  <a:pt x="41753" y="87682"/>
                  <a:pt x="30197" y="98586"/>
                  <a:pt x="25052" y="112734"/>
                </a:cubicBezTo>
                <a:cubicBezTo>
                  <a:pt x="13286" y="145092"/>
                  <a:pt x="0" y="212942"/>
                  <a:pt x="0" y="212942"/>
                </a:cubicBezTo>
                <a:cubicBezTo>
                  <a:pt x="4175" y="263046"/>
                  <a:pt x="-7626" y="317192"/>
                  <a:pt x="12526" y="363255"/>
                </a:cubicBezTo>
                <a:cubicBezTo>
                  <a:pt x="24594" y="390839"/>
                  <a:pt x="66392" y="392069"/>
                  <a:pt x="87682" y="413359"/>
                </a:cubicBezTo>
                <a:cubicBezTo>
                  <a:pt x="100208" y="425885"/>
                  <a:pt x="109775" y="442334"/>
                  <a:pt x="125260" y="450937"/>
                </a:cubicBezTo>
                <a:cubicBezTo>
                  <a:pt x="148344" y="463761"/>
                  <a:pt x="200416" y="475989"/>
                  <a:pt x="200416" y="475989"/>
                </a:cubicBezTo>
                <a:cubicBezTo>
                  <a:pt x="212942" y="471814"/>
                  <a:pt x="225859" y="468664"/>
                  <a:pt x="237995" y="463463"/>
                </a:cubicBezTo>
                <a:cubicBezTo>
                  <a:pt x="255158" y="456108"/>
                  <a:pt x="270615" y="444967"/>
                  <a:pt x="288099" y="438411"/>
                </a:cubicBezTo>
                <a:cubicBezTo>
                  <a:pt x="304218" y="432366"/>
                  <a:pt x="321650" y="430614"/>
                  <a:pt x="338203" y="425885"/>
                </a:cubicBezTo>
                <a:cubicBezTo>
                  <a:pt x="350899" y="422258"/>
                  <a:pt x="363255" y="417534"/>
                  <a:pt x="375781" y="413359"/>
                </a:cubicBezTo>
                <a:cubicBezTo>
                  <a:pt x="694000" y="424724"/>
                  <a:pt x="715281" y="434739"/>
                  <a:pt x="1014608" y="413359"/>
                </a:cubicBezTo>
                <a:cubicBezTo>
                  <a:pt x="1035844" y="411842"/>
                  <a:pt x="1056291" y="404641"/>
                  <a:pt x="1077238" y="400833"/>
                </a:cubicBezTo>
                <a:cubicBezTo>
                  <a:pt x="1102226" y="396290"/>
                  <a:pt x="1127137" y="390966"/>
                  <a:pt x="1152395" y="388307"/>
                </a:cubicBezTo>
                <a:cubicBezTo>
                  <a:pt x="1308517" y="371873"/>
                  <a:pt x="1490397" y="369044"/>
                  <a:pt x="1640910" y="363255"/>
                </a:cubicBezTo>
                <a:cubicBezTo>
                  <a:pt x="1645085" y="350729"/>
                  <a:pt x="1653436" y="338880"/>
                  <a:pt x="1653436" y="325676"/>
                </a:cubicBezTo>
                <a:cubicBezTo>
                  <a:pt x="1653436" y="300278"/>
                  <a:pt x="1648941" y="274614"/>
                  <a:pt x="1640910" y="250520"/>
                </a:cubicBezTo>
                <a:cubicBezTo>
                  <a:pt x="1636149" y="236238"/>
                  <a:pt x="1625263" y="224697"/>
                  <a:pt x="1615858" y="212942"/>
                </a:cubicBezTo>
                <a:cubicBezTo>
                  <a:pt x="1595461" y="187446"/>
                  <a:pt x="1581127" y="181438"/>
                  <a:pt x="1553227" y="162838"/>
                </a:cubicBezTo>
                <a:cubicBezTo>
                  <a:pt x="1549052" y="150312"/>
                  <a:pt x="1550037" y="134596"/>
                  <a:pt x="1540701" y="125260"/>
                </a:cubicBezTo>
                <a:cubicBezTo>
                  <a:pt x="1531365" y="115924"/>
                  <a:pt x="1514933" y="118639"/>
                  <a:pt x="1503123" y="112734"/>
                </a:cubicBezTo>
                <a:cubicBezTo>
                  <a:pt x="1497842" y="110093"/>
                  <a:pt x="1494772" y="104383"/>
                  <a:pt x="1490597" y="100208"/>
                </a:cubicBezTo>
              </a:path>
            </a:pathLst>
          </a:custGeom>
          <a:solidFill>
            <a:srgbClr val="A2B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49D3D9CE-D4BA-7442-B46A-DE159C6F02F0}"/>
              </a:ext>
            </a:extLst>
          </p:cNvPr>
          <p:cNvSpPr/>
          <p:nvPr/>
        </p:nvSpPr>
        <p:spPr>
          <a:xfrm>
            <a:off x="7775722" y="1728592"/>
            <a:ext cx="1030075" cy="313151"/>
          </a:xfrm>
          <a:custGeom>
            <a:avLst/>
            <a:gdLst>
              <a:gd name="connsiteX0" fmla="*/ 1005023 w 1030075"/>
              <a:gd name="connsiteY0" fmla="*/ 25052 h 313151"/>
              <a:gd name="connsiteX1" fmla="*/ 666820 w 1030075"/>
              <a:gd name="connsiteY1" fmla="*/ 25052 h 313151"/>
              <a:gd name="connsiteX2" fmla="*/ 541560 w 1030075"/>
              <a:gd name="connsiteY2" fmla="*/ 0 h 313151"/>
              <a:gd name="connsiteX3" fmla="*/ 140727 w 1030075"/>
              <a:gd name="connsiteY3" fmla="*/ 12526 h 313151"/>
              <a:gd name="connsiteX4" fmla="*/ 65571 w 1030075"/>
              <a:gd name="connsiteY4" fmla="*/ 50104 h 313151"/>
              <a:gd name="connsiteX5" fmla="*/ 27993 w 1030075"/>
              <a:gd name="connsiteY5" fmla="*/ 62630 h 313151"/>
              <a:gd name="connsiteX6" fmla="*/ 15467 w 1030075"/>
              <a:gd name="connsiteY6" fmla="*/ 250520 h 313151"/>
              <a:gd name="connsiteX7" fmla="*/ 40519 w 1030075"/>
              <a:gd name="connsiteY7" fmla="*/ 288098 h 313151"/>
              <a:gd name="connsiteX8" fmla="*/ 115675 w 1030075"/>
              <a:gd name="connsiteY8" fmla="*/ 313151 h 313151"/>
              <a:gd name="connsiteX9" fmla="*/ 366196 w 1030075"/>
              <a:gd name="connsiteY9" fmla="*/ 300624 h 313151"/>
              <a:gd name="connsiteX10" fmla="*/ 529034 w 1030075"/>
              <a:gd name="connsiteY10" fmla="*/ 275572 h 313151"/>
              <a:gd name="connsiteX11" fmla="*/ 979971 w 1030075"/>
              <a:gd name="connsiteY11" fmla="*/ 263046 h 313151"/>
              <a:gd name="connsiteX12" fmla="*/ 1017549 w 1030075"/>
              <a:gd name="connsiteY12" fmla="*/ 250520 h 313151"/>
              <a:gd name="connsiteX13" fmla="*/ 1030075 w 1030075"/>
              <a:gd name="connsiteY13" fmla="*/ 212942 h 313151"/>
              <a:gd name="connsiteX14" fmla="*/ 1017549 w 1030075"/>
              <a:gd name="connsiteY14" fmla="*/ 100208 h 313151"/>
              <a:gd name="connsiteX15" fmla="*/ 1005023 w 1030075"/>
              <a:gd name="connsiteY15" fmla="*/ 62630 h 313151"/>
              <a:gd name="connsiteX16" fmla="*/ 1005023 w 1030075"/>
              <a:gd name="connsiteY16" fmla="*/ 25052 h 31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0075" h="313151">
                <a:moveTo>
                  <a:pt x="1005023" y="25052"/>
                </a:moveTo>
                <a:cubicBezTo>
                  <a:pt x="948656" y="18789"/>
                  <a:pt x="878013" y="46900"/>
                  <a:pt x="666820" y="25052"/>
                </a:cubicBezTo>
                <a:cubicBezTo>
                  <a:pt x="624466" y="20671"/>
                  <a:pt x="541560" y="0"/>
                  <a:pt x="541560" y="0"/>
                </a:cubicBezTo>
                <a:cubicBezTo>
                  <a:pt x="407949" y="4175"/>
                  <a:pt x="274186" y="4900"/>
                  <a:pt x="140727" y="12526"/>
                </a:cubicBezTo>
                <a:cubicBezTo>
                  <a:pt x="105180" y="14557"/>
                  <a:pt x="95535" y="35122"/>
                  <a:pt x="65571" y="50104"/>
                </a:cubicBezTo>
                <a:cubicBezTo>
                  <a:pt x="53761" y="56009"/>
                  <a:pt x="40519" y="58455"/>
                  <a:pt x="27993" y="62630"/>
                </a:cubicBezTo>
                <a:cubicBezTo>
                  <a:pt x="-1312" y="150544"/>
                  <a:pt x="-11005" y="144631"/>
                  <a:pt x="15467" y="250520"/>
                </a:cubicBezTo>
                <a:cubicBezTo>
                  <a:pt x="19118" y="265125"/>
                  <a:pt x="27753" y="280119"/>
                  <a:pt x="40519" y="288098"/>
                </a:cubicBezTo>
                <a:cubicBezTo>
                  <a:pt x="62912" y="302094"/>
                  <a:pt x="115675" y="313151"/>
                  <a:pt x="115675" y="313151"/>
                </a:cubicBezTo>
                <a:cubicBezTo>
                  <a:pt x="199182" y="308975"/>
                  <a:pt x="282831" y="307037"/>
                  <a:pt x="366196" y="300624"/>
                </a:cubicBezTo>
                <a:cubicBezTo>
                  <a:pt x="470711" y="292584"/>
                  <a:pt x="415935" y="280832"/>
                  <a:pt x="529034" y="275572"/>
                </a:cubicBezTo>
                <a:cubicBezTo>
                  <a:pt x="679242" y="268586"/>
                  <a:pt x="829659" y="267221"/>
                  <a:pt x="979971" y="263046"/>
                </a:cubicBezTo>
                <a:cubicBezTo>
                  <a:pt x="992497" y="258871"/>
                  <a:pt x="1008213" y="259856"/>
                  <a:pt x="1017549" y="250520"/>
                </a:cubicBezTo>
                <a:cubicBezTo>
                  <a:pt x="1026885" y="241184"/>
                  <a:pt x="1030075" y="226146"/>
                  <a:pt x="1030075" y="212942"/>
                </a:cubicBezTo>
                <a:cubicBezTo>
                  <a:pt x="1030075" y="175133"/>
                  <a:pt x="1023765" y="137503"/>
                  <a:pt x="1017549" y="100208"/>
                </a:cubicBezTo>
                <a:cubicBezTo>
                  <a:pt x="1015378" y="87184"/>
                  <a:pt x="1010928" y="74440"/>
                  <a:pt x="1005023" y="62630"/>
                </a:cubicBezTo>
                <a:cubicBezTo>
                  <a:pt x="998290" y="49165"/>
                  <a:pt x="1061390" y="31315"/>
                  <a:pt x="1005023" y="25052"/>
                </a:cubicBezTo>
                <a:close/>
              </a:path>
            </a:pathLst>
          </a:custGeom>
          <a:solidFill>
            <a:srgbClr val="B7C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6886E229-1411-BF40-B6DF-F92226F9895C}"/>
              </a:ext>
            </a:extLst>
          </p:cNvPr>
          <p:cNvSpPr/>
          <p:nvPr/>
        </p:nvSpPr>
        <p:spPr>
          <a:xfrm>
            <a:off x="8349707" y="1698958"/>
            <a:ext cx="493668" cy="355310"/>
          </a:xfrm>
          <a:custGeom>
            <a:avLst/>
            <a:gdLst>
              <a:gd name="connsiteX0" fmla="*/ 5153 w 493668"/>
              <a:gd name="connsiteY0" fmla="*/ 4582 h 355310"/>
              <a:gd name="connsiteX1" fmla="*/ 80309 w 493668"/>
              <a:gd name="connsiteY1" fmla="*/ 92264 h 355310"/>
              <a:gd name="connsiteX2" fmla="*/ 117888 w 493668"/>
              <a:gd name="connsiteY2" fmla="*/ 117316 h 355310"/>
              <a:gd name="connsiteX3" fmla="*/ 142940 w 493668"/>
              <a:gd name="connsiteY3" fmla="*/ 154894 h 355310"/>
              <a:gd name="connsiteX4" fmla="*/ 218096 w 493668"/>
              <a:gd name="connsiteY4" fmla="*/ 204998 h 355310"/>
              <a:gd name="connsiteX5" fmla="*/ 255674 w 493668"/>
              <a:gd name="connsiteY5" fmla="*/ 230050 h 355310"/>
              <a:gd name="connsiteX6" fmla="*/ 318304 w 493668"/>
              <a:gd name="connsiteY6" fmla="*/ 305206 h 355310"/>
              <a:gd name="connsiteX7" fmla="*/ 393460 w 493668"/>
              <a:gd name="connsiteY7" fmla="*/ 355310 h 355310"/>
              <a:gd name="connsiteX8" fmla="*/ 456090 w 493668"/>
              <a:gd name="connsiteY8" fmla="*/ 342784 h 355310"/>
              <a:gd name="connsiteX9" fmla="*/ 493668 w 493668"/>
              <a:gd name="connsiteY9" fmla="*/ 267628 h 355310"/>
              <a:gd name="connsiteX10" fmla="*/ 468616 w 493668"/>
              <a:gd name="connsiteY10" fmla="*/ 117316 h 355310"/>
              <a:gd name="connsiteX11" fmla="*/ 443564 w 493668"/>
              <a:gd name="connsiteY11" fmla="*/ 79738 h 355310"/>
              <a:gd name="connsiteX12" fmla="*/ 405986 w 493668"/>
              <a:gd name="connsiteY12" fmla="*/ 54686 h 355310"/>
              <a:gd name="connsiteX13" fmla="*/ 230622 w 493668"/>
              <a:gd name="connsiteY13" fmla="*/ 17108 h 355310"/>
              <a:gd name="connsiteX14" fmla="*/ 5153 w 493668"/>
              <a:gd name="connsiteY14" fmla="*/ 4582 h 35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3668" h="355310">
                <a:moveTo>
                  <a:pt x="5153" y="4582"/>
                </a:moveTo>
                <a:cubicBezTo>
                  <a:pt x="-19899" y="17108"/>
                  <a:pt x="53089" y="65044"/>
                  <a:pt x="80309" y="92264"/>
                </a:cubicBezTo>
                <a:cubicBezTo>
                  <a:pt x="90954" y="102909"/>
                  <a:pt x="107243" y="106671"/>
                  <a:pt x="117888" y="117316"/>
                </a:cubicBezTo>
                <a:cubicBezTo>
                  <a:pt x="128533" y="127961"/>
                  <a:pt x="131610" y="144981"/>
                  <a:pt x="142940" y="154894"/>
                </a:cubicBezTo>
                <a:cubicBezTo>
                  <a:pt x="165599" y="174721"/>
                  <a:pt x="193044" y="188297"/>
                  <a:pt x="218096" y="204998"/>
                </a:cubicBezTo>
                <a:lnTo>
                  <a:pt x="255674" y="230050"/>
                </a:lnTo>
                <a:cubicBezTo>
                  <a:pt x="277942" y="263453"/>
                  <a:pt x="284919" y="279240"/>
                  <a:pt x="318304" y="305206"/>
                </a:cubicBezTo>
                <a:cubicBezTo>
                  <a:pt x="342070" y="323691"/>
                  <a:pt x="393460" y="355310"/>
                  <a:pt x="393460" y="355310"/>
                </a:cubicBezTo>
                <a:cubicBezTo>
                  <a:pt x="414337" y="351135"/>
                  <a:pt x="437605" y="353347"/>
                  <a:pt x="456090" y="342784"/>
                </a:cubicBezTo>
                <a:cubicBezTo>
                  <a:pt x="476087" y="331357"/>
                  <a:pt x="487239" y="286916"/>
                  <a:pt x="493668" y="267628"/>
                </a:cubicBezTo>
                <a:cubicBezTo>
                  <a:pt x="489699" y="231908"/>
                  <a:pt x="489601" y="159286"/>
                  <a:pt x="468616" y="117316"/>
                </a:cubicBezTo>
                <a:cubicBezTo>
                  <a:pt x="461883" y="103851"/>
                  <a:pt x="454209" y="90383"/>
                  <a:pt x="443564" y="79738"/>
                </a:cubicBezTo>
                <a:cubicBezTo>
                  <a:pt x="432919" y="69093"/>
                  <a:pt x="419743" y="60800"/>
                  <a:pt x="405986" y="54686"/>
                </a:cubicBezTo>
                <a:cubicBezTo>
                  <a:pt x="332478" y="22016"/>
                  <a:pt x="314223" y="29051"/>
                  <a:pt x="230622" y="17108"/>
                </a:cubicBezTo>
                <a:cubicBezTo>
                  <a:pt x="168492" y="8232"/>
                  <a:pt x="30205" y="-7944"/>
                  <a:pt x="5153" y="4582"/>
                </a:cubicBezTo>
                <a:close/>
              </a:path>
            </a:pathLst>
          </a:custGeom>
          <a:solidFill>
            <a:srgbClr val="C0B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5D4D81-5E35-0445-BECA-C7EBFF0C1956}"/>
              </a:ext>
            </a:extLst>
          </p:cNvPr>
          <p:cNvSpPr txBox="1"/>
          <p:nvPr/>
        </p:nvSpPr>
        <p:spPr>
          <a:xfrm>
            <a:off x="0" y="1016406"/>
            <a:ext cx="3319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 chat de </a:t>
            </a:r>
            <a:r>
              <a:rPr lang="fr-FR" dirty="0" err="1">
                <a:latin typeface="Century Gothic" panose="020B0502020202020204" pitchFamily="34" charset="0"/>
              </a:rPr>
              <a:t>Naïm</a:t>
            </a:r>
            <a:r>
              <a:rPr lang="fr-FR" dirty="0">
                <a:latin typeface="Century Gothic" panose="020B0502020202020204" pitchFamily="34" charset="0"/>
              </a:rPr>
              <a:t> déterra un plant qui avait déjà bien grandit en grattant la terre.</a:t>
            </a:r>
          </a:p>
        </p:txBody>
      </p:sp>
    </p:spTree>
    <p:extLst>
      <p:ext uri="{BB962C8B-B14F-4D97-AF65-F5344CB8AC3E}">
        <p14:creationId xmlns:p14="http://schemas.microsoft.com/office/powerpoint/2010/main" val="89431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1204F15-86FB-8948-B2CA-D19F4200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59"/>
            <a:ext cx="9904021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31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DC40D4-72C7-89D1-F313-F5F3D0CD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36078" y="1961862"/>
            <a:ext cx="4909830" cy="29342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2A94F5-FBC9-E3A7-BBD6-E1281AA85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29" y="2126977"/>
            <a:ext cx="2281062" cy="26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60FA28-7914-BF4F-B9C8-F1FF616F42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898741"/>
            <a:ext cx="9916724" cy="5060517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7253725C-A159-9848-8415-0F23B6AA85C7}"/>
              </a:ext>
            </a:extLst>
          </p:cNvPr>
          <p:cNvSpPr/>
          <p:nvPr/>
        </p:nvSpPr>
        <p:spPr>
          <a:xfrm>
            <a:off x="5336088" y="1152395"/>
            <a:ext cx="2818355" cy="463463"/>
          </a:xfrm>
          <a:custGeom>
            <a:avLst/>
            <a:gdLst>
              <a:gd name="connsiteX0" fmla="*/ 388307 w 2818355"/>
              <a:gd name="connsiteY0" fmla="*/ 87682 h 463463"/>
              <a:gd name="connsiteX1" fmla="*/ 300624 w 2818355"/>
              <a:gd name="connsiteY1" fmla="*/ 100208 h 463463"/>
              <a:gd name="connsiteX2" fmla="*/ 12526 w 2818355"/>
              <a:gd name="connsiteY2" fmla="*/ 150312 h 463463"/>
              <a:gd name="connsiteX3" fmla="*/ 0 w 2818355"/>
              <a:gd name="connsiteY3" fmla="*/ 187890 h 463463"/>
              <a:gd name="connsiteX4" fmla="*/ 62630 w 2818355"/>
              <a:gd name="connsiteY4" fmla="*/ 313150 h 463463"/>
              <a:gd name="connsiteX5" fmla="*/ 137786 w 2818355"/>
              <a:gd name="connsiteY5" fmla="*/ 363254 h 463463"/>
              <a:gd name="connsiteX6" fmla="*/ 162838 w 2818355"/>
              <a:gd name="connsiteY6" fmla="*/ 400832 h 463463"/>
              <a:gd name="connsiteX7" fmla="*/ 237994 w 2818355"/>
              <a:gd name="connsiteY7" fmla="*/ 425884 h 463463"/>
              <a:gd name="connsiteX8" fmla="*/ 325676 w 2818355"/>
              <a:gd name="connsiteY8" fmla="*/ 413358 h 463463"/>
              <a:gd name="connsiteX9" fmla="*/ 363254 w 2818355"/>
              <a:gd name="connsiteY9" fmla="*/ 388306 h 463463"/>
              <a:gd name="connsiteX10" fmla="*/ 400833 w 2818355"/>
              <a:gd name="connsiteY10" fmla="*/ 375780 h 463463"/>
              <a:gd name="connsiteX11" fmla="*/ 989556 w 2818355"/>
              <a:gd name="connsiteY11" fmla="*/ 388306 h 463463"/>
              <a:gd name="connsiteX12" fmla="*/ 1064712 w 2818355"/>
              <a:gd name="connsiteY12" fmla="*/ 413358 h 463463"/>
              <a:gd name="connsiteX13" fmla="*/ 1741117 w 2818355"/>
              <a:gd name="connsiteY13" fmla="*/ 400832 h 463463"/>
              <a:gd name="connsiteX14" fmla="*/ 1803748 w 2818355"/>
              <a:gd name="connsiteY14" fmla="*/ 413358 h 463463"/>
              <a:gd name="connsiteX15" fmla="*/ 1878904 w 2818355"/>
              <a:gd name="connsiteY15" fmla="*/ 425884 h 463463"/>
              <a:gd name="connsiteX16" fmla="*/ 1954060 w 2818355"/>
              <a:gd name="connsiteY16" fmla="*/ 450937 h 463463"/>
              <a:gd name="connsiteX17" fmla="*/ 1991638 w 2818355"/>
              <a:gd name="connsiteY17" fmla="*/ 463463 h 463463"/>
              <a:gd name="connsiteX18" fmla="*/ 2041742 w 2818355"/>
              <a:gd name="connsiteY18" fmla="*/ 450937 h 463463"/>
              <a:gd name="connsiteX19" fmla="*/ 2116898 w 2818355"/>
              <a:gd name="connsiteY19" fmla="*/ 425884 h 463463"/>
              <a:gd name="connsiteX20" fmla="*/ 2542783 w 2818355"/>
              <a:gd name="connsiteY20" fmla="*/ 400832 h 463463"/>
              <a:gd name="connsiteX21" fmla="*/ 2630465 w 2818355"/>
              <a:gd name="connsiteY21" fmla="*/ 388306 h 463463"/>
              <a:gd name="connsiteX22" fmla="*/ 2705622 w 2818355"/>
              <a:gd name="connsiteY22" fmla="*/ 363254 h 463463"/>
              <a:gd name="connsiteX23" fmla="*/ 2780778 w 2818355"/>
              <a:gd name="connsiteY23" fmla="*/ 350728 h 463463"/>
              <a:gd name="connsiteX24" fmla="*/ 2805830 w 2818355"/>
              <a:gd name="connsiteY24" fmla="*/ 313150 h 463463"/>
              <a:gd name="connsiteX25" fmla="*/ 2805830 w 2818355"/>
              <a:gd name="connsiteY25" fmla="*/ 137786 h 463463"/>
              <a:gd name="connsiteX26" fmla="*/ 2780778 w 2818355"/>
              <a:gd name="connsiteY26" fmla="*/ 100208 h 463463"/>
              <a:gd name="connsiteX27" fmla="*/ 2743200 w 2818355"/>
              <a:gd name="connsiteY27" fmla="*/ 87682 h 463463"/>
              <a:gd name="connsiteX28" fmla="*/ 2705622 w 2818355"/>
              <a:gd name="connsiteY28" fmla="*/ 50104 h 463463"/>
              <a:gd name="connsiteX29" fmla="*/ 2630465 w 2818355"/>
              <a:gd name="connsiteY29" fmla="*/ 25052 h 463463"/>
              <a:gd name="connsiteX30" fmla="*/ 2530257 w 2818355"/>
              <a:gd name="connsiteY30" fmla="*/ 0 h 463463"/>
              <a:gd name="connsiteX31" fmla="*/ 2179528 w 2818355"/>
              <a:gd name="connsiteY31" fmla="*/ 12526 h 463463"/>
              <a:gd name="connsiteX32" fmla="*/ 2004164 w 2818355"/>
              <a:gd name="connsiteY32" fmla="*/ 25052 h 463463"/>
              <a:gd name="connsiteX33" fmla="*/ 1202498 w 2818355"/>
              <a:gd name="connsiteY33" fmla="*/ 12526 h 463463"/>
              <a:gd name="connsiteX34" fmla="*/ 901874 w 2818355"/>
              <a:gd name="connsiteY34" fmla="*/ 25052 h 463463"/>
              <a:gd name="connsiteX35" fmla="*/ 826717 w 2818355"/>
              <a:gd name="connsiteY35" fmla="*/ 50104 h 463463"/>
              <a:gd name="connsiteX36" fmla="*/ 751561 w 2818355"/>
              <a:gd name="connsiteY36" fmla="*/ 75156 h 463463"/>
              <a:gd name="connsiteX37" fmla="*/ 713983 w 2818355"/>
              <a:gd name="connsiteY37" fmla="*/ 87682 h 463463"/>
              <a:gd name="connsiteX38" fmla="*/ 638827 w 2818355"/>
              <a:gd name="connsiteY38" fmla="*/ 100208 h 463463"/>
              <a:gd name="connsiteX39" fmla="*/ 388307 w 2818355"/>
              <a:gd name="connsiteY39" fmla="*/ 87682 h 46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818355" h="463463">
                <a:moveTo>
                  <a:pt x="388307" y="87682"/>
                </a:moveTo>
                <a:cubicBezTo>
                  <a:pt x="359079" y="91857"/>
                  <a:pt x="330073" y="98104"/>
                  <a:pt x="300624" y="100208"/>
                </a:cubicBezTo>
                <a:cubicBezTo>
                  <a:pt x="130589" y="112353"/>
                  <a:pt x="67740" y="39884"/>
                  <a:pt x="12526" y="150312"/>
                </a:cubicBezTo>
                <a:cubicBezTo>
                  <a:pt x="6621" y="162122"/>
                  <a:pt x="4175" y="175364"/>
                  <a:pt x="0" y="187890"/>
                </a:cubicBezTo>
                <a:cubicBezTo>
                  <a:pt x="11301" y="233096"/>
                  <a:pt x="17890" y="283323"/>
                  <a:pt x="62630" y="313150"/>
                </a:cubicBezTo>
                <a:lnTo>
                  <a:pt x="137786" y="363254"/>
                </a:lnTo>
                <a:cubicBezTo>
                  <a:pt x="146137" y="375780"/>
                  <a:pt x="150072" y="392853"/>
                  <a:pt x="162838" y="400832"/>
                </a:cubicBezTo>
                <a:cubicBezTo>
                  <a:pt x="185231" y="414828"/>
                  <a:pt x="237994" y="425884"/>
                  <a:pt x="237994" y="425884"/>
                </a:cubicBezTo>
                <a:cubicBezTo>
                  <a:pt x="267221" y="421709"/>
                  <a:pt x="297397" y="421842"/>
                  <a:pt x="325676" y="413358"/>
                </a:cubicBezTo>
                <a:cubicBezTo>
                  <a:pt x="340095" y="409032"/>
                  <a:pt x="349789" y="395038"/>
                  <a:pt x="363254" y="388306"/>
                </a:cubicBezTo>
                <a:cubicBezTo>
                  <a:pt x="375064" y="382401"/>
                  <a:pt x="388307" y="379955"/>
                  <a:pt x="400833" y="375780"/>
                </a:cubicBezTo>
                <a:cubicBezTo>
                  <a:pt x="597074" y="379955"/>
                  <a:pt x="793584" y="377213"/>
                  <a:pt x="989556" y="388306"/>
                </a:cubicBezTo>
                <a:cubicBezTo>
                  <a:pt x="1015921" y="389798"/>
                  <a:pt x="1064712" y="413358"/>
                  <a:pt x="1064712" y="413358"/>
                </a:cubicBezTo>
                <a:cubicBezTo>
                  <a:pt x="1490234" y="377898"/>
                  <a:pt x="1264837" y="384956"/>
                  <a:pt x="1741117" y="400832"/>
                </a:cubicBezTo>
                <a:lnTo>
                  <a:pt x="1803748" y="413358"/>
                </a:lnTo>
                <a:cubicBezTo>
                  <a:pt x="1828736" y="417901"/>
                  <a:pt x="1854265" y="419724"/>
                  <a:pt x="1878904" y="425884"/>
                </a:cubicBezTo>
                <a:cubicBezTo>
                  <a:pt x="1904523" y="432289"/>
                  <a:pt x="1929008" y="442586"/>
                  <a:pt x="1954060" y="450937"/>
                </a:cubicBezTo>
                <a:lnTo>
                  <a:pt x="1991638" y="463463"/>
                </a:lnTo>
                <a:cubicBezTo>
                  <a:pt x="2008339" y="459288"/>
                  <a:pt x="2025253" y="455884"/>
                  <a:pt x="2041742" y="450937"/>
                </a:cubicBezTo>
                <a:cubicBezTo>
                  <a:pt x="2067035" y="443349"/>
                  <a:pt x="2090695" y="429159"/>
                  <a:pt x="2116898" y="425884"/>
                </a:cubicBezTo>
                <a:cubicBezTo>
                  <a:pt x="2324907" y="399883"/>
                  <a:pt x="2183469" y="414652"/>
                  <a:pt x="2542783" y="400832"/>
                </a:cubicBezTo>
                <a:cubicBezTo>
                  <a:pt x="2572010" y="396657"/>
                  <a:pt x="2601697" y="394945"/>
                  <a:pt x="2630465" y="388306"/>
                </a:cubicBezTo>
                <a:cubicBezTo>
                  <a:pt x="2656196" y="382368"/>
                  <a:pt x="2679574" y="367595"/>
                  <a:pt x="2705622" y="363254"/>
                </a:cubicBezTo>
                <a:lnTo>
                  <a:pt x="2780778" y="350728"/>
                </a:lnTo>
                <a:cubicBezTo>
                  <a:pt x="2789129" y="338202"/>
                  <a:pt x="2801504" y="327569"/>
                  <a:pt x="2805830" y="313150"/>
                </a:cubicBezTo>
                <a:cubicBezTo>
                  <a:pt x="2822531" y="257479"/>
                  <a:pt x="2822531" y="193457"/>
                  <a:pt x="2805830" y="137786"/>
                </a:cubicBezTo>
                <a:cubicBezTo>
                  <a:pt x="2801504" y="123367"/>
                  <a:pt x="2792533" y="109612"/>
                  <a:pt x="2780778" y="100208"/>
                </a:cubicBezTo>
                <a:cubicBezTo>
                  <a:pt x="2770468" y="91960"/>
                  <a:pt x="2755726" y="91857"/>
                  <a:pt x="2743200" y="87682"/>
                </a:cubicBezTo>
                <a:cubicBezTo>
                  <a:pt x="2730674" y="75156"/>
                  <a:pt x="2721107" y="58707"/>
                  <a:pt x="2705622" y="50104"/>
                </a:cubicBezTo>
                <a:cubicBezTo>
                  <a:pt x="2682538" y="37279"/>
                  <a:pt x="2655517" y="33403"/>
                  <a:pt x="2630465" y="25052"/>
                </a:cubicBezTo>
                <a:cubicBezTo>
                  <a:pt x="2572688" y="5793"/>
                  <a:pt x="2605836" y="15116"/>
                  <a:pt x="2530257" y="0"/>
                </a:cubicBezTo>
                <a:lnTo>
                  <a:pt x="2179528" y="12526"/>
                </a:lnTo>
                <a:cubicBezTo>
                  <a:pt x="2120991" y="15313"/>
                  <a:pt x="2062768" y="25052"/>
                  <a:pt x="2004164" y="25052"/>
                </a:cubicBezTo>
                <a:cubicBezTo>
                  <a:pt x="1736909" y="25052"/>
                  <a:pt x="1469720" y="16701"/>
                  <a:pt x="1202498" y="12526"/>
                </a:cubicBezTo>
                <a:cubicBezTo>
                  <a:pt x="1102290" y="16701"/>
                  <a:pt x="1001671" y="15072"/>
                  <a:pt x="901874" y="25052"/>
                </a:cubicBezTo>
                <a:cubicBezTo>
                  <a:pt x="875598" y="27680"/>
                  <a:pt x="851769" y="41753"/>
                  <a:pt x="826717" y="50104"/>
                </a:cubicBezTo>
                <a:lnTo>
                  <a:pt x="751561" y="75156"/>
                </a:lnTo>
                <a:cubicBezTo>
                  <a:pt x="739035" y="79331"/>
                  <a:pt x="727007" y="85511"/>
                  <a:pt x="713983" y="87682"/>
                </a:cubicBezTo>
                <a:lnTo>
                  <a:pt x="638827" y="100208"/>
                </a:lnTo>
                <a:lnTo>
                  <a:pt x="388307" y="87682"/>
                </a:lnTo>
                <a:close/>
              </a:path>
            </a:pathLst>
          </a:custGeom>
          <a:solidFill>
            <a:srgbClr val="ABB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F31F41C4-68C7-8446-B39B-44366A81F9C3}"/>
              </a:ext>
            </a:extLst>
          </p:cNvPr>
          <p:cNvSpPr/>
          <p:nvPr/>
        </p:nvSpPr>
        <p:spPr>
          <a:xfrm>
            <a:off x="6537786" y="3582444"/>
            <a:ext cx="1265929" cy="388307"/>
          </a:xfrm>
          <a:custGeom>
            <a:avLst/>
            <a:gdLst>
              <a:gd name="connsiteX0" fmla="*/ 1115617 w 1265929"/>
              <a:gd name="connsiteY0" fmla="*/ 75156 h 388307"/>
              <a:gd name="connsiteX1" fmla="*/ 1027935 w 1265929"/>
              <a:gd name="connsiteY1" fmla="*/ 50104 h 388307"/>
              <a:gd name="connsiteX2" fmla="*/ 827518 w 1265929"/>
              <a:gd name="connsiteY2" fmla="*/ 25052 h 388307"/>
              <a:gd name="connsiteX3" fmla="*/ 652154 w 1265929"/>
              <a:gd name="connsiteY3" fmla="*/ 0 h 388307"/>
              <a:gd name="connsiteX4" fmla="*/ 489315 w 1265929"/>
              <a:gd name="connsiteY4" fmla="*/ 12526 h 388307"/>
              <a:gd name="connsiteX5" fmla="*/ 414159 w 1265929"/>
              <a:gd name="connsiteY5" fmla="*/ 37578 h 388307"/>
              <a:gd name="connsiteX6" fmla="*/ 251321 w 1265929"/>
              <a:gd name="connsiteY6" fmla="*/ 62630 h 388307"/>
              <a:gd name="connsiteX7" fmla="*/ 213743 w 1265929"/>
              <a:gd name="connsiteY7" fmla="*/ 75156 h 388307"/>
              <a:gd name="connsiteX8" fmla="*/ 113535 w 1265929"/>
              <a:gd name="connsiteY8" fmla="*/ 100208 h 388307"/>
              <a:gd name="connsiteX9" fmla="*/ 38378 w 1265929"/>
              <a:gd name="connsiteY9" fmla="*/ 125260 h 388307"/>
              <a:gd name="connsiteX10" fmla="*/ 25852 w 1265929"/>
              <a:gd name="connsiteY10" fmla="*/ 162838 h 388307"/>
              <a:gd name="connsiteX11" fmla="*/ 800 w 1265929"/>
              <a:gd name="connsiteY11" fmla="*/ 200416 h 388307"/>
              <a:gd name="connsiteX12" fmla="*/ 13326 w 1265929"/>
              <a:gd name="connsiteY12" fmla="*/ 313151 h 388307"/>
              <a:gd name="connsiteX13" fmla="*/ 113535 w 1265929"/>
              <a:gd name="connsiteY13" fmla="*/ 375781 h 388307"/>
              <a:gd name="connsiteX14" fmla="*/ 163639 w 1265929"/>
              <a:gd name="connsiteY14" fmla="*/ 388307 h 388307"/>
              <a:gd name="connsiteX15" fmla="*/ 288899 w 1265929"/>
              <a:gd name="connsiteY15" fmla="*/ 375781 h 388307"/>
              <a:gd name="connsiteX16" fmla="*/ 401633 w 1265929"/>
              <a:gd name="connsiteY16" fmla="*/ 350729 h 388307"/>
              <a:gd name="connsiteX17" fmla="*/ 564472 w 1265929"/>
              <a:gd name="connsiteY17" fmla="*/ 325677 h 388307"/>
              <a:gd name="connsiteX18" fmla="*/ 777414 w 1265929"/>
              <a:gd name="connsiteY18" fmla="*/ 338203 h 388307"/>
              <a:gd name="connsiteX19" fmla="*/ 852570 w 1265929"/>
              <a:gd name="connsiteY19" fmla="*/ 350729 h 388307"/>
              <a:gd name="connsiteX20" fmla="*/ 940252 w 1265929"/>
              <a:gd name="connsiteY20" fmla="*/ 363255 h 388307"/>
              <a:gd name="connsiteX21" fmla="*/ 1240877 w 1265929"/>
              <a:gd name="connsiteY21" fmla="*/ 350729 h 388307"/>
              <a:gd name="connsiteX22" fmla="*/ 1265929 w 1265929"/>
              <a:gd name="connsiteY22" fmla="*/ 275572 h 388307"/>
              <a:gd name="connsiteX23" fmla="*/ 1253403 w 1265929"/>
              <a:gd name="connsiteY23" fmla="*/ 150312 h 388307"/>
              <a:gd name="connsiteX24" fmla="*/ 1140669 w 1265929"/>
              <a:gd name="connsiteY24" fmla="*/ 87682 h 388307"/>
              <a:gd name="connsiteX25" fmla="*/ 1115617 w 1265929"/>
              <a:gd name="connsiteY25" fmla="*/ 75156 h 38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65929" h="388307">
                <a:moveTo>
                  <a:pt x="1115617" y="75156"/>
                </a:moveTo>
                <a:cubicBezTo>
                  <a:pt x="1096828" y="68893"/>
                  <a:pt x="1057657" y="56473"/>
                  <a:pt x="1027935" y="50104"/>
                </a:cubicBezTo>
                <a:cubicBezTo>
                  <a:pt x="983834" y="40654"/>
                  <a:pt x="865852" y="30052"/>
                  <a:pt x="827518" y="25052"/>
                </a:cubicBezTo>
                <a:cubicBezTo>
                  <a:pt x="768966" y="17415"/>
                  <a:pt x="652154" y="0"/>
                  <a:pt x="652154" y="0"/>
                </a:cubicBezTo>
                <a:cubicBezTo>
                  <a:pt x="597874" y="4175"/>
                  <a:pt x="543089" y="4035"/>
                  <a:pt x="489315" y="12526"/>
                </a:cubicBezTo>
                <a:cubicBezTo>
                  <a:pt x="463231" y="16645"/>
                  <a:pt x="440053" y="32399"/>
                  <a:pt x="414159" y="37578"/>
                </a:cubicBezTo>
                <a:cubicBezTo>
                  <a:pt x="318520" y="56706"/>
                  <a:pt x="372655" y="47463"/>
                  <a:pt x="251321" y="62630"/>
                </a:cubicBezTo>
                <a:cubicBezTo>
                  <a:pt x="238795" y="66805"/>
                  <a:pt x="226481" y="71682"/>
                  <a:pt x="213743" y="75156"/>
                </a:cubicBezTo>
                <a:cubicBezTo>
                  <a:pt x="180526" y="84215"/>
                  <a:pt x="146199" y="89320"/>
                  <a:pt x="113535" y="100208"/>
                </a:cubicBezTo>
                <a:lnTo>
                  <a:pt x="38378" y="125260"/>
                </a:lnTo>
                <a:cubicBezTo>
                  <a:pt x="34203" y="137786"/>
                  <a:pt x="31757" y="151028"/>
                  <a:pt x="25852" y="162838"/>
                </a:cubicBezTo>
                <a:cubicBezTo>
                  <a:pt x="19119" y="176303"/>
                  <a:pt x="2050" y="185414"/>
                  <a:pt x="800" y="200416"/>
                </a:cubicBezTo>
                <a:cubicBezTo>
                  <a:pt x="-2340" y="238095"/>
                  <a:pt x="4156" y="276470"/>
                  <a:pt x="13326" y="313151"/>
                </a:cubicBezTo>
                <a:cubicBezTo>
                  <a:pt x="25426" y="361553"/>
                  <a:pt x="72510" y="365525"/>
                  <a:pt x="113535" y="375781"/>
                </a:cubicBezTo>
                <a:lnTo>
                  <a:pt x="163639" y="388307"/>
                </a:lnTo>
                <a:cubicBezTo>
                  <a:pt x="205392" y="384132"/>
                  <a:pt x="247306" y="381327"/>
                  <a:pt x="288899" y="375781"/>
                </a:cubicBezTo>
                <a:cubicBezTo>
                  <a:pt x="336123" y="369485"/>
                  <a:pt x="356982" y="360651"/>
                  <a:pt x="401633" y="350729"/>
                </a:cubicBezTo>
                <a:cubicBezTo>
                  <a:pt x="475412" y="334334"/>
                  <a:pt x="477702" y="336523"/>
                  <a:pt x="564472" y="325677"/>
                </a:cubicBezTo>
                <a:cubicBezTo>
                  <a:pt x="635453" y="329852"/>
                  <a:pt x="706578" y="332043"/>
                  <a:pt x="777414" y="338203"/>
                </a:cubicBezTo>
                <a:cubicBezTo>
                  <a:pt x="802716" y="340403"/>
                  <a:pt x="827468" y="346867"/>
                  <a:pt x="852570" y="350729"/>
                </a:cubicBezTo>
                <a:cubicBezTo>
                  <a:pt x="881751" y="355218"/>
                  <a:pt x="911025" y="359080"/>
                  <a:pt x="940252" y="363255"/>
                </a:cubicBezTo>
                <a:cubicBezTo>
                  <a:pt x="1040460" y="359080"/>
                  <a:pt x="1144030" y="376803"/>
                  <a:pt x="1240877" y="350729"/>
                </a:cubicBezTo>
                <a:cubicBezTo>
                  <a:pt x="1266376" y="343864"/>
                  <a:pt x="1265929" y="275572"/>
                  <a:pt x="1265929" y="275572"/>
                </a:cubicBezTo>
                <a:cubicBezTo>
                  <a:pt x="1261754" y="233819"/>
                  <a:pt x="1272169" y="187844"/>
                  <a:pt x="1253403" y="150312"/>
                </a:cubicBezTo>
                <a:cubicBezTo>
                  <a:pt x="1227073" y="97652"/>
                  <a:pt x="1180581" y="107638"/>
                  <a:pt x="1140669" y="87682"/>
                </a:cubicBezTo>
                <a:cubicBezTo>
                  <a:pt x="1127204" y="80949"/>
                  <a:pt x="1134406" y="81419"/>
                  <a:pt x="1115617" y="75156"/>
                </a:cubicBezTo>
                <a:close/>
              </a:path>
            </a:pathLst>
          </a:custGeom>
          <a:solidFill>
            <a:srgbClr val="C9D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0C618EB9-27E6-0248-AD4F-FA4B607F4BC6}"/>
              </a:ext>
            </a:extLst>
          </p:cNvPr>
          <p:cNvSpPr/>
          <p:nvPr/>
        </p:nvSpPr>
        <p:spPr>
          <a:xfrm>
            <a:off x="6548803" y="3675013"/>
            <a:ext cx="353038" cy="358473"/>
          </a:xfrm>
          <a:custGeom>
            <a:avLst/>
            <a:gdLst>
              <a:gd name="connsiteX0" fmla="*/ 127569 w 353038"/>
              <a:gd name="connsiteY0" fmla="*/ 7639 h 358473"/>
              <a:gd name="connsiteX1" fmla="*/ 177674 w 353038"/>
              <a:gd name="connsiteY1" fmla="*/ 95321 h 358473"/>
              <a:gd name="connsiteX2" fmla="*/ 215252 w 353038"/>
              <a:gd name="connsiteY2" fmla="*/ 120373 h 358473"/>
              <a:gd name="connsiteX3" fmla="*/ 277882 w 353038"/>
              <a:gd name="connsiteY3" fmla="*/ 195529 h 358473"/>
              <a:gd name="connsiteX4" fmla="*/ 302934 w 353038"/>
              <a:gd name="connsiteY4" fmla="*/ 220582 h 358473"/>
              <a:gd name="connsiteX5" fmla="*/ 353038 w 353038"/>
              <a:gd name="connsiteY5" fmla="*/ 295738 h 358473"/>
              <a:gd name="connsiteX6" fmla="*/ 202726 w 353038"/>
              <a:gd name="connsiteY6" fmla="*/ 333316 h 358473"/>
              <a:gd name="connsiteX7" fmla="*/ 127569 w 353038"/>
              <a:gd name="connsiteY7" fmla="*/ 308264 h 358473"/>
              <a:gd name="connsiteX8" fmla="*/ 52413 w 353038"/>
              <a:gd name="connsiteY8" fmla="*/ 258160 h 358473"/>
              <a:gd name="connsiteX9" fmla="*/ 2309 w 353038"/>
              <a:gd name="connsiteY9" fmla="*/ 183003 h 358473"/>
              <a:gd name="connsiteX10" fmla="*/ 52413 w 353038"/>
              <a:gd name="connsiteY10" fmla="*/ 7639 h 358473"/>
              <a:gd name="connsiteX11" fmla="*/ 127569 w 353038"/>
              <a:gd name="connsiteY11" fmla="*/ 7639 h 35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3038" h="358473">
                <a:moveTo>
                  <a:pt x="127569" y="7639"/>
                </a:moveTo>
                <a:cubicBezTo>
                  <a:pt x="148446" y="22253"/>
                  <a:pt x="157007" y="68749"/>
                  <a:pt x="177674" y="95321"/>
                </a:cubicBezTo>
                <a:cubicBezTo>
                  <a:pt x="186917" y="107204"/>
                  <a:pt x="203687" y="110735"/>
                  <a:pt x="215252" y="120373"/>
                </a:cubicBezTo>
                <a:cubicBezTo>
                  <a:pt x="268808" y="165003"/>
                  <a:pt x="238471" y="146265"/>
                  <a:pt x="277882" y="195529"/>
                </a:cubicBezTo>
                <a:cubicBezTo>
                  <a:pt x="285259" y="204751"/>
                  <a:pt x="295848" y="211134"/>
                  <a:pt x="302934" y="220582"/>
                </a:cubicBezTo>
                <a:cubicBezTo>
                  <a:pt x="320999" y="244669"/>
                  <a:pt x="353038" y="295738"/>
                  <a:pt x="353038" y="295738"/>
                </a:cubicBezTo>
                <a:cubicBezTo>
                  <a:pt x="330512" y="385844"/>
                  <a:pt x="354483" y="360096"/>
                  <a:pt x="202726" y="333316"/>
                </a:cubicBezTo>
                <a:cubicBezTo>
                  <a:pt x="176720" y="328727"/>
                  <a:pt x="127569" y="308264"/>
                  <a:pt x="127569" y="308264"/>
                </a:cubicBezTo>
                <a:cubicBezTo>
                  <a:pt x="102517" y="291563"/>
                  <a:pt x="69114" y="283212"/>
                  <a:pt x="52413" y="258160"/>
                </a:cubicBezTo>
                <a:lnTo>
                  <a:pt x="2309" y="183003"/>
                </a:lnTo>
                <a:cubicBezTo>
                  <a:pt x="7460" y="121187"/>
                  <a:pt x="-24416" y="29590"/>
                  <a:pt x="52413" y="7639"/>
                </a:cubicBezTo>
                <a:cubicBezTo>
                  <a:pt x="68472" y="3051"/>
                  <a:pt x="106692" y="-6975"/>
                  <a:pt x="127569" y="7639"/>
                </a:cubicBezTo>
                <a:close/>
              </a:path>
            </a:pathLst>
          </a:custGeom>
          <a:solidFill>
            <a:srgbClr val="CAD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2CC9FF-B1FA-0F44-BCE4-CBEF0BBABA2E}"/>
              </a:ext>
            </a:extLst>
          </p:cNvPr>
          <p:cNvSpPr txBox="1"/>
          <p:nvPr/>
        </p:nvSpPr>
        <p:spPr>
          <a:xfrm>
            <a:off x="2793305" y="1015693"/>
            <a:ext cx="5448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C’étaient à présent quatre belles plantes bien vertes qui trônaient dans le jardin lorsqu’une balle, lancée par Diego, atterrit sur une d’entre elles et cassa la tige pourtant bien robuste. </a:t>
            </a:r>
          </a:p>
        </p:txBody>
      </p:sp>
    </p:spTree>
    <p:extLst>
      <p:ext uri="{BB962C8B-B14F-4D97-AF65-F5344CB8AC3E}">
        <p14:creationId xmlns:p14="http://schemas.microsoft.com/office/powerpoint/2010/main" val="1655166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9CB66D-AFA9-144D-8097-1B397F6BF5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873690"/>
            <a:ext cx="9900871" cy="5110620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1840872C-0C8E-064B-9B6E-EA58EF46B249}"/>
              </a:ext>
            </a:extLst>
          </p:cNvPr>
          <p:cNvSpPr/>
          <p:nvPr/>
        </p:nvSpPr>
        <p:spPr>
          <a:xfrm>
            <a:off x="1640910" y="2192055"/>
            <a:ext cx="1837153" cy="726509"/>
          </a:xfrm>
          <a:custGeom>
            <a:avLst/>
            <a:gdLst>
              <a:gd name="connsiteX0" fmla="*/ 325676 w 1837153"/>
              <a:gd name="connsiteY0" fmla="*/ 125260 h 726509"/>
              <a:gd name="connsiteX1" fmla="*/ 237994 w 1837153"/>
              <a:gd name="connsiteY1" fmla="*/ 137786 h 726509"/>
              <a:gd name="connsiteX2" fmla="*/ 0 w 1837153"/>
              <a:gd name="connsiteY2" fmla="*/ 187890 h 726509"/>
              <a:gd name="connsiteX3" fmla="*/ 12526 w 1837153"/>
              <a:gd name="connsiteY3" fmla="*/ 288098 h 726509"/>
              <a:gd name="connsiteX4" fmla="*/ 62630 w 1837153"/>
              <a:gd name="connsiteY4" fmla="*/ 363255 h 726509"/>
              <a:gd name="connsiteX5" fmla="*/ 388306 w 1837153"/>
              <a:gd name="connsiteY5" fmla="*/ 425885 h 726509"/>
              <a:gd name="connsiteX6" fmla="*/ 413358 w 1837153"/>
              <a:gd name="connsiteY6" fmla="*/ 513567 h 726509"/>
              <a:gd name="connsiteX7" fmla="*/ 425885 w 1837153"/>
              <a:gd name="connsiteY7" fmla="*/ 638827 h 726509"/>
              <a:gd name="connsiteX8" fmla="*/ 438411 w 1837153"/>
              <a:gd name="connsiteY8" fmla="*/ 688931 h 726509"/>
              <a:gd name="connsiteX9" fmla="*/ 513567 w 1837153"/>
              <a:gd name="connsiteY9" fmla="*/ 726509 h 726509"/>
              <a:gd name="connsiteX10" fmla="*/ 576197 w 1837153"/>
              <a:gd name="connsiteY10" fmla="*/ 663879 h 726509"/>
              <a:gd name="connsiteX11" fmla="*/ 613775 w 1837153"/>
              <a:gd name="connsiteY11" fmla="*/ 638827 h 726509"/>
              <a:gd name="connsiteX12" fmla="*/ 688931 w 1837153"/>
              <a:gd name="connsiteY12" fmla="*/ 651353 h 726509"/>
              <a:gd name="connsiteX13" fmla="*/ 739035 w 1837153"/>
              <a:gd name="connsiteY13" fmla="*/ 663879 h 726509"/>
              <a:gd name="connsiteX14" fmla="*/ 1189972 w 1837153"/>
              <a:gd name="connsiteY14" fmla="*/ 676405 h 726509"/>
              <a:gd name="connsiteX15" fmla="*/ 1265128 w 1837153"/>
              <a:gd name="connsiteY15" fmla="*/ 688931 h 726509"/>
              <a:gd name="connsiteX16" fmla="*/ 1327758 w 1837153"/>
              <a:gd name="connsiteY16" fmla="*/ 701457 h 726509"/>
              <a:gd name="connsiteX17" fmla="*/ 1402915 w 1837153"/>
              <a:gd name="connsiteY17" fmla="*/ 688931 h 726509"/>
              <a:gd name="connsiteX18" fmla="*/ 1440493 w 1837153"/>
              <a:gd name="connsiteY18" fmla="*/ 676405 h 726509"/>
              <a:gd name="connsiteX19" fmla="*/ 1465545 w 1837153"/>
              <a:gd name="connsiteY19" fmla="*/ 601249 h 726509"/>
              <a:gd name="connsiteX20" fmla="*/ 1453019 w 1837153"/>
              <a:gd name="connsiteY20" fmla="*/ 450937 h 726509"/>
              <a:gd name="connsiteX21" fmla="*/ 1427967 w 1837153"/>
              <a:gd name="connsiteY21" fmla="*/ 413359 h 726509"/>
              <a:gd name="connsiteX22" fmla="*/ 1465545 w 1837153"/>
              <a:gd name="connsiteY22" fmla="*/ 400833 h 726509"/>
              <a:gd name="connsiteX23" fmla="*/ 1590805 w 1837153"/>
              <a:gd name="connsiteY23" fmla="*/ 388307 h 726509"/>
              <a:gd name="connsiteX24" fmla="*/ 1791222 w 1837153"/>
              <a:gd name="connsiteY24" fmla="*/ 350729 h 726509"/>
              <a:gd name="connsiteX25" fmla="*/ 1803748 w 1837153"/>
              <a:gd name="connsiteY25" fmla="*/ 100208 h 726509"/>
              <a:gd name="connsiteX26" fmla="*/ 1678487 w 1837153"/>
              <a:gd name="connsiteY26" fmla="*/ 25052 h 726509"/>
              <a:gd name="connsiteX27" fmla="*/ 1603331 w 1837153"/>
              <a:gd name="connsiteY27" fmla="*/ 0 h 726509"/>
              <a:gd name="connsiteX28" fmla="*/ 814191 w 1837153"/>
              <a:gd name="connsiteY28" fmla="*/ 12526 h 726509"/>
              <a:gd name="connsiteX29" fmla="*/ 588723 w 1837153"/>
              <a:gd name="connsiteY29" fmla="*/ 37578 h 726509"/>
              <a:gd name="connsiteX30" fmla="*/ 526093 w 1837153"/>
              <a:gd name="connsiteY30" fmla="*/ 50104 h 726509"/>
              <a:gd name="connsiteX31" fmla="*/ 313150 w 1837153"/>
              <a:gd name="connsiteY31" fmla="*/ 62630 h 726509"/>
              <a:gd name="connsiteX32" fmla="*/ 237994 w 1837153"/>
              <a:gd name="connsiteY32" fmla="*/ 75156 h 726509"/>
              <a:gd name="connsiteX33" fmla="*/ 112734 w 1837153"/>
              <a:gd name="connsiteY33" fmla="*/ 112734 h 726509"/>
              <a:gd name="connsiteX34" fmla="*/ 112734 w 1837153"/>
              <a:gd name="connsiteY34" fmla="*/ 137786 h 72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37153" h="726509">
                <a:moveTo>
                  <a:pt x="325676" y="125260"/>
                </a:moveTo>
                <a:cubicBezTo>
                  <a:pt x="296449" y="129435"/>
                  <a:pt x="267424" y="135432"/>
                  <a:pt x="237994" y="137786"/>
                </a:cubicBezTo>
                <a:cubicBezTo>
                  <a:pt x="-2655" y="157038"/>
                  <a:pt x="36680" y="77851"/>
                  <a:pt x="0" y="187890"/>
                </a:cubicBezTo>
                <a:cubicBezTo>
                  <a:pt x="4175" y="221293"/>
                  <a:pt x="1204" y="256396"/>
                  <a:pt x="12526" y="288098"/>
                </a:cubicBezTo>
                <a:cubicBezTo>
                  <a:pt x="22653" y="316453"/>
                  <a:pt x="37578" y="346554"/>
                  <a:pt x="62630" y="363255"/>
                </a:cubicBezTo>
                <a:cubicBezTo>
                  <a:pt x="207355" y="459738"/>
                  <a:pt x="107715" y="411855"/>
                  <a:pt x="388306" y="425885"/>
                </a:cubicBezTo>
                <a:cubicBezTo>
                  <a:pt x="397229" y="452654"/>
                  <a:pt x="409426" y="486042"/>
                  <a:pt x="413358" y="513567"/>
                </a:cubicBezTo>
                <a:cubicBezTo>
                  <a:pt x="419293" y="555107"/>
                  <a:pt x="419950" y="597287"/>
                  <a:pt x="425885" y="638827"/>
                </a:cubicBezTo>
                <a:cubicBezTo>
                  <a:pt x="428320" y="655869"/>
                  <a:pt x="428862" y="674607"/>
                  <a:pt x="438411" y="688931"/>
                </a:cubicBezTo>
                <a:cubicBezTo>
                  <a:pt x="452286" y="709744"/>
                  <a:pt x="492131" y="719364"/>
                  <a:pt x="513567" y="726509"/>
                </a:cubicBezTo>
                <a:cubicBezTo>
                  <a:pt x="613775" y="659704"/>
                  <a:pt x="492690" y="747386"/>
                  <a:pt x="576197" y="663879"/>
                </a:cubicBezTo>
                <a:cubicBezTo>
                  <a:pt x="586842" y="653234"/>
                  <a:pt x="601249" y="647178"/>
                  <a:pt x="613775" y="638827"/>
                </a:cubicBezTo>
                <a:cubicBezTo>
                  <a:pt x="638827" y="643002"/>
                  <a:pt x="664027" y="646372"/>
                  <a:pt x="688931" y="651353"/>
                </a:cubicBezTo>
                <a:cubicBezTo>
                  <a:pt x="705812" y="654729"/>
                  <a:pt x="721841" y="663019"/>
                  <a:pt x="739035" y="663879"/>
                </a:cubicBezTo>
                <a:cubicBezTo>
                  <a:pt x="889218" y="671388"/>
                  <a:pt x="1039660" y="672230"/>
                  <a:pt x="1189972" y="676405"/>
                </a:cubicBezTo>
                <a:lnTo>
                  <a:pt x="1265128" y="688931"/>
                </a:lnTo>
                <a:cubicBezTo>
                  <a:pt x="1286075" y="692739"/>
                  <a:pt x="1306468" y="701457"/>
                  <a:pt x="1327758" y="701457"/>
                </a:cubicBezTo>
                <a:cubicBezTo>
                  <a:pt x="1353156" y="701457"/>
                  <a:pt x="1377863" y="693106"/>
                  <a:pt x="1402915" y="688931"/>
                </a:cubicBezTo>
                <a:cubicBezTo>
                  <a:pt x="1415441" y="684756"/>
                  <a:pt x="1432819" y="687149"/>
                  <a:pt x="1440493" y="676405"/>
                </a:cubicBezTo>
                <a:cubicBezTo>
                  <a:pt x="1455842" y="654917"/>
                  <a:pt x="1465545" y="601249"/>
                  <a:pt x="1465545" y="601249"/>
                </a:cubicBezTo>
                <a:cubicBezTo>
                  <a:pt x="1461370" y="551145"/>
                  <a:pt x="1462879" y="500238"/>
                  <a:pt x="1453019" y="450937"/>
                </a:cubicBezTo>
                <a:cubicBezTo>
                  <a:pt x="1450067" y="436175"/>
                  <a:pt x="1424316" y="427964"/>
                  <a:pt x="1427967" y="413359"/>
                </a:cubicBezTo>
                <a:cubicBezTo>
                  <a:pt x="1431169" y="400550"/>
                  <a:pt x="1452495" y="402841"/>
                  <a:pt x="1465545" y="400833"/>
                </a:cubicBezTo>
                <a:cubicBezTo>
                  <a:pt x="1507019" y="394452"/>
                  <a:pt x="1549228" y="393977"/>
                  <a:pt x="1590805" y="388307"/>
                </a:cubicBezTo>
                <a:cubicBezTo>
                  <a:pt x="1713485" y="371578"/>
                  <a:pt x="1706959" y="371794"/>
                  <a:pt x="1791222" y="350729"/>
                </a:cubicBezTo>
                <a:cubicBezTo>
                  <a:pt x="1848387" y="264979"/>
                  <a:pt x="1851765" y="276267"/>
                  <a:pt x="1803748" y="100208"/>
                </a:cubicBezTo>
                <a:cubicBezTo>
                  <a:pt x="1784380" y="29192"/>
                  <a:pt x="1728015" y="38560"/>
                  <a:pt x="1678487" y="25052"/>
                </a:cubicBezTo>
                <a:cubicBezTo>
                  <a:pt x="1653010" y="18104"/>
                  <a:pt x="1603331" y="0"/>
                  <a:pt x="1603331" y="0"/>
                </a:cubicBezTo>
                <a:lnTo>
                  <a:pt x="814191" y="12526"/>
                </a:lnTo>
                <a:cubicBezTo>
                  <a:pt x="759000" y="14018"/>
                  <a:pt x="650360" y="27305"/>
                  <a:pt x="588723" y="37578"/>
                </a:cubicBezTo>
                <a:cubicBezTo>
                  <a:pt x="567723" y="41078"/>
                  <a:pt x="547296" y="48176"/>
                  <a:pt x="526093" y="50104"/>
                </a:cubicBezTo>
                <a:cubicBezTo>
                  <a:pt x="455281" y="56541"/>
                  <a:pt x="384131" y="58455"/>
                  <a:pt x="313150" y="62630"/>
                </a:cubicBezTo>
                <a:lnTo>
                  <a:pt x="237994" y="75156"/>
                </a:lnTo>
                <a:cubicBezTo>
                  <a:pt x="203338" y="80488"/>
                  <a:pt x="140240" y="76059"/>
                  <a:pt x="112734" y="112734"/>
                </a:cubicBezTo>
                <a:cubicBezTo>
                  <a:pt x="107724" y="119415"/>
                  <a:pt x="112734" y="129435"/>
                  <a:pt x="112734" y="137786"/>
                </a:cubicBezTo>
              </a:path>
            </a:pathLst>
          </a:custGeom>
          <a:solidFill>
            <a:srgbClr val="B9C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8D2DC0E5-2E11-F54E-88DF-DA6EF7DE1233}"/>
              </a:ext>
            </a:extLst>
          </p:cNvPr>
          <p:cNvSpPr/>
          <p:nvPr/>
        </p:nvSpPr>
        <p:spPr>
          <a:xfrm>
            <a:off x="8179496" y="2655518"/>
            <a:ext cx="1728592" cy="350729"/>
          </a:xfrm>
          <a:custGeom>
            <a:avLst/>
            <a:gdLst>
              <a:gd name="connsiteX0" fmla="*/ 1728592 w 1728592"/>
              <a:gd name="connsiteY0" fmla="*/ 137786 h 350729"/>
              <a:gd name="connsiteX1" fmla="*/ 1578279 w 1728592"/>
              <a:gd name="connsiteY1" fmla="*/ 112734 h 350729"/>
              <a:gd name="connsiteX2" fmla="*/ 1465545 w 1728592"/>
              <a:gd name="connsiteY2" fmla="*/ 37578 h 350729"/>
              <a:gd name="connsiteX3" fmla="*/ 1427967 w 1728592"/>
              <a:gd name="connsiteY3" fmla="*/ 12526 h 350729"/>
              <a:gd name="connsiteX4" fmla="*/ 1390389 w 1728592"/>
              <a:gd name="connsiteY4" fmla="*/ 0 h 350729"/>
              <a:gd name="connsiteX5" fmla="*/ 1202498 w 1728592"/>
              <a:gd name="connsiteY5" fmla="*/ 12526 h 350729"/>
              <a:gd name="connsiteX6" fmla="*/ 1102290 w 1728592"/>
              <a:gd name="connsiteY6" fmla="*/ 37578 h 350729"/>
              <a:gd name="connsiteX7" fmla="*/ 676405 w 1728592"/>
              <a:gd name="connsiteY7" fmla="*/ 50104 h 350729"/>
              <a:gd name="connsiteX8" fmla="*/ 363255 w 1728592"/>
              <a:gd name="connsiteY8" fmla="*/ 75156 h 350729"/>
              <a:gd name="connsiteX9" fmla="*/ 200416 w 1728592"/>
              <a:gd name="connsiteY9" fmla="*/ 112734 h 350729"/>
              <a:gd name="connsiteX10" fmla="*/ 50104 w 1728592"/>
              <a:gd name="connsiteY10" fmla="*/ 125260 h 350729"/>
              <a:gd name="connsiteX11" fmla="*/ 12526 w 1728592"/>
              <a:gd name="connsiteY11" fmla="*/ 150312 h 350729"/>
              <a:gd name="connsiteX12" fmla="*/ 0 w 1728592"/>
              <a:gd name="connsiteY12" fmla="*/ 187890 h 350729"/>
              <a:gd name="connsiteX13" fmla="*/ 12526 w 1728592"/>
              <a:gd name="connsiteY13" fmla="*/ 275572 h 350729"/>
              <a:gd name="connsiteX14" fmla="*/ 50104 w 1728592"/>
              <a:gd name="connsiteY14" fmla="*/ 338203 h 350729"/>
              <a:gd name="connsiteX15" fmla="*/ 87682 w 1728592"/>
              <a:gd name="connsiteY15" fmla="*/ 350729 h 350729"/>
              <a:gd name="connsiteX16" fmla="*/ 363255 w 1728592"/>
              <a:gd name="connsiteY16" fmla="*/ 338203 h 350729"/>
              <a:gd name="connsiteX17" fmla="*/ 613775 w 1728592"/>
              <a:gd name="connsiteY17" fmla="*/ 325677 h 350729"/>
              <a:gd name="connsiteX18" fmla="*/ 839244 w 1728592"/>
              <a:gd name="connsiteY18" fmla="*/ 338203 h 350729"/>
              <a:gd name="connsiteX19" fmla="*/ 1628383 w 1728592"/>
              <a:gd name="connsiteY19" fmla="*/ 350729 h 350729"/>
              <a:gd name="connsiteX20" fmla="*/ 1703540 w 1728592"/>
              <a:gd name="connsiteY20" fmla="*/ 300624 h 350729"/>
              <a:gd name="connsiteX21" fmla="*/ 1691014 w 1728592"/>
              <a:gd name="connsiteY21" fmla="*/ 212942 h 350729"/>
              <a:gd name="connsiteX22" fmla="*/ 1678488 w 1728592"/>
              <a:gd name="connsiteY22" fmla="*/ 175364 h 35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28592" h="350729">
                <a:moveTo>
                  <a:pt x="1728592" y="137786"/>
                </a:moveTo>
                <a:cubicBezTo>
                  <a:pt x="1707895" y="135486"/>
                  <a:pt x="1615003" y="133136"/>
                  <a:pt x="1578279" y="112734"/>
                </a:cubicBezTo>
                <a:lnTo>
                  <a:pt x="1465545" y="37578"/>
                </a:lnTo>
                <a:cubicBezTo>
                  <a:pt x="1453019" y="29227"/>
                  <a:pt x="1442249" y="17287"/>
                  <a:pt x="1427967" y="12526"/>
                </a:cubicBezTo>
                <a:lnTo>
                  <a:pt x="1390389" y="0"/>
                </a:lnTo>
                <a:cubicBezTo>
                  <a:pt x="1327759" y="4175"/>
                  <a:pt x="1264740" y="4407"/>
                  <a:pt x="1202498" y="12526"/>
                </a:cubicBezTo>
                <a:cubicBezTo>
                  <a:pt x="1168357" y="16979"/>
                  <a:pt x="1136706" y="36566"/>
                  <a:pt x="1102290" y="37578"/>
                </a:cubicBezTo>
                <a:lnTo>
                  <a:pt x="676405" y="50104"/>
                </a:lnTo>
                <a:cubicBezTo>
                  <a:pt x="648136" y="52123"/>
                  <a:pt x="407447" y="68178"/>
                  <a:pt x="363255" y="75156"/>
                </a:cubicBezTo>
                <a:cubicBezTo>
                  <a:pt x="284779" y="87547"/>
                  <a:pt x="270599" y="104477"/>
                  <a:pt x="200416" y="112734"/>
                </a:cubicBezTo>
                <a:cubicBezTo>
                  <a:pt x="150483" y="118609"/>
                  <a:pt x="100208" y="121085"/>
                  <a:pt x="50104" y="125260"/>
                </a:cubicBezTo>
                <a:cubicBezTo>
                  <a:pt x="37578" y="133611"/>
                  <a:pt x="21930" y="138557"/>
                  <a:pt x="12526" y="150312"/>
                </a:cubicBezTo>
                <a:cubicBezTo>
                  <a:pt x="4278" y="160622"/>
                  <a:pt x="0" y="174686"/>
                  <a:pt x="0" y="187890"/>
                </a:cubicBezTo>
                <a:cubicBezTo>
                  <a:pt x="0" y="217414"/>
                  <a:pt x="6736" y="246621"/>
                  <a:pt x="12526" y="275572"/>
                </a:cubicBezTo>
                <a:cubicBezTo>
                  <a:pt x="17900" y="302442"/>
                  <a:pt x="25453" y="323412"/>
                  <a:pt x="50104" y="338203"/>
                </a:cubicBezTo>
                <a:cubicBezTo>
                  <a:pt x="61426" y="344996"/>
                  <a:pt x="75156" y="346554"/>
                  <a:pt x="87682" y="350729"/>
                </a:cubicBezTo>
                <a:lnTo>
                  <a:pt x="363255" y="338203"/>
                </a:lnTo>
                <a:cubicBezTo>
                  <a:pt x="446771" y="334226"/>
                  <a:pt x="530164" y="325677"/>
                  <a:pt x="613775" y="325677"/>
                </a:cubicBezTo>
                <a:cubicBezTo>
                  <a:pt x="689047" y="325677"/>
                  <a:pt x="763995" y="336345"/>
                  <a:pt x="839244" y="338203"/>
                </a:cubicBezTo>
                <a:lnTo>
                  <a:pt x="1628383" y="350729"/>
                </a:lnTo>
                <a:cubicBezTo>
                  <a:pt x="1672908" y="341824"/>
                  <a:pt x="1703540" y="354549"/>
                  <a:pt x="1703540" y="300624"/>
                </a:cubicBezTo>
                <a:cubicBezTo>
                  <a:pt x="1703540" y="271100"/>
                  <a:pt x="1696804" y="241893"/>
                  <a:pt x="1691014" y="212942"/>
                </a:cubicBezTo>
                <a:cubicBezTo>
                  <a:pt x="1688425" y="199995"/>
                  <a:pt x="1678488" y="175364"/>
                  <a:pt x="1678488" y="175364"/>
                </a:cubicBezTo>
              </a:path>
            </a:pathLst>
          </a:custGeom>
          <a:solidFill>
            <a:srgbClr val="BDC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0A69B2EC-3049-184E-AF42-79BB3EF8AE9F}"/>
              </a:ext>
            </a:extLst>
          </p:cNvPr>
          <p:cNvSpPr/>
          <p:nvPr/>
        </p:nvSpPr>
        <p:spPr>
          <a:xfrm>
            <a:off x="9194104" y="2768252"/>
            <a:ext cx="552513" cy="353239"/>
          </a:xfrm>
          <a:custGeom>
            <a:avLst/>
            <a:gdLst>
              <a:gd name="connsiteX0" fmla="*/ 0 w 552513"/>
              <a:gd name="connsiteY0" fmla="*/ 275573 h 353239"/>
              <a:gd name="connsiteX1" fmla="*/ 87682 w 552513"/>
              <a:gd name="connsiteY1" fmla="*/ 237995 h 353239"/>
              <a:gd name="connsiteX2" fmla="*/ 162838 w 552513"/>
              <a:gd name="connsiteY2" fmla="*/ 187890 h 353239"/>
              <a:gd name="connsiteX3" fmla="*/ 313151 w 552513"/>
              <a:gd name="connsiteY3" fmla="*/ 87682 h 353239"/>
              <a:gd name="connsiteX4" fmla="*/ 388307 w 552513"/>
              <a:gd name="connsiteY4" fmla="*/ 50104 h 353239"/>
              <a:gd name="connsiteX5" fmla="*/ 425885 w 552513"/>
              <a:gd name="connsiteY5" fmla="*/ 25052 h 353239"/>
              <a:gd name="connsiteX6" fmla="*/ 501041 w 552513"/>
              <a:gd name="connsiteY6" fmla="*/ 0 h 353239"/>
              <a:gd name="connsiteX7" fmla="*/ 551145 w 552513"/>
              <a:gd name="connsiteY7" fmla="*/ 12526 h 353239"/>
              <a:gd name="connsiteX8" fmla="*/ 475989 w 552513"/>
              <a:gd name="connsiteY8" fmla="*/ 37578 h 353239"/>
              <a:gd name="connsiteX9" fmla="*/ 438411 w 552513"/>
              <a:gd name="connsiteY9" fmla="*/ 62630 h 353239"/>
              <a:gd name="connsiteX10" fmla="*/ 400833 w 552513"/>
              <a:gd name="connsiteY10" fmla="*/ 75156 h 353239"/>
              <a:gd name="connsiteX11" fmla="*/ 325677 w 552513"/>
              <a:gd name="connsiteY11" fmla="*/ 125260 h 353239"/>
              <a:gd name="connsiteX12" fmla="*/ 250521 w 552513"/>
              <a:gd name="connsiteY12" fmla="*/ 175364 h 353239"/>
              <a:gd name="connsiteX13" fmla="*/ 212943 w 552513"/>
              <a:gd name="connsiteY13" fmla="*/ 200416 h 353239"/>
              <a:gd name="connsiteX14" fmla="*/ 162838 w 552513"/>
              <a:gd name="connsiteY14" fmla="*/ 250521 h 353239"/>
              <a:gd name="connsiteX15" fmla="*/ 87682 w 552513"/>
              <a:gd name="connsiteY15" fmla="*/ 288099 h 353239"/>
              <a:gd name="connsiteX16" fmla="*/ 50104 w 552513"/>
              <a:gd name="connsiteY16" fmla="*/ 325677 h 353239"/>
              <a:gd name="connsiteX17" fmla="*/ 12526 w 552513"/>
              <a:gd name="connsiteY17" fmla="*/ 350729 h 353239"/>
              <a:gd name="connsiteX18" fmla="*/ 0 w 552513"/>
              <a:gd name="connsiteY18" fmla="*/ 275573 h 35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2513" h="353239">
                <a:moveTo>
                  <a:pt x="0" y="275573"/>
                </a:moveTo>
                <a:cubicBezTo>
                  <a:pt x="29227" y="263047"/>
                  <a:pt x="59685" y="253071"/>
                  <a:pt x="87682" y="237995"/>
                </a:cubicBezTo>
                <a:cubicBezTo>
                  <a:pt x="114192" y="223720"/>
                  <a:pt x="137786" y="204591"/>
                  <a:pt x="162838" y="187890"/>
                </a:cubicBezTo>
                <a:lnTo>
                  <a:pt x="313151" y="87682"/>
                </a:lnTo>
                <a:cubicBezTo>
                  <a:pt x="420844" y="15886"/>
                  <a:pt x="284587" y="101964"/>
                  <a:pt x="388307" y="50104"/>
                </a:cubicBezTo>
                <a:cubicBezTo>
                  <a:pt x="401772" y="43371"/>
                  <a:pt x="412128" y="31166"/>
                  <a:pt x="425885" y="25052"/>
                </a:cubicBezTo>
                <a:cubicBezTo>
                  <a:pt x="450016" y="14327"/>
                  <a:pt x="501041" y="0"/>
                  <a:pt x="501041" y="0"/>
                </a:cubicBezTo>
                <a:cubicBezTo>
                  <a:pt x="517742" y="4175"/>
                  <a:pt x="560694" y="-1798"/>
                  <a:pt x="551145" y="12526"/>
                </a:cubicBezTo>
                <a:cubicBezTo>
                  <a:pt x="536497" y="34498"/>
                  <a:pt x="497961" y="22930"/>
                  <a:pt x="475989" y="37578"/>
                </a:cubicBezTo>
                <a:cubicBezTo>
                  <a:pt x="463463" y="45929"/>
                  <a:pt x="451876" y="55897"/>
                  <a:pt x="438411" y="62630"/>
                </a:cubicBezTo>
                <a:cubicBezTo>
                  <a:pt x="426601" y="68535"/>
                  <a:pt x="412375" y="68744"/>
                  <a:pt x="400833" y="75156"/>
                </a:cubicBezTo>
                <a:cubicBezTo>
                  <a:pt x="374513" y="89778"/>
                  <a:pt x="350729" y="108559"/>
                  <a:pt x="325677" y="125260"/>
                </a:cubicBezTo>
                <a:lnTo>
                  <a:pt x="250521" y="175364"/>
                </a:lnTo>
                <a:cubicBezTo>
                  <a:pt x="237995" y="183715"/>
                  <a:pt x="223588" y="189771"/>
                  <a:pt x="212943" y="200416"/>
                </a:cubicBezTo>
                <a:cubicBezTo>
                  <a:pt x="196241" y="217118"/>
                  <a:pt x="185246" y="243052"/>
                  <a:pt x="162838" y="250521"/>
                </a:cubicBezTo>
                <a:cubicBezTo>
                  <a:pt x="125176" y="263075"/>
                  <a:pt x="120058" y="261119"/>
                  <a:pt x="87682" y="288099"/>
                </a:cubicBezTo>
                <a:cubicBezTo>
                  <a:pt x="74073" y="299440"/>
                  <a:pt x="63713" y="314336"/>
                  <a:pt x="50104" y="325677"/>
                </a:cubicBezTo>
                <a:cubicBezTo>
                  <a:pt x="38539" y="335315"/>
                  <a:pt x="23171" y="361374"/>
                  <a:pt x="12526" y="350729"/>
                </a:cubicBezTo>
                <a:lnTo>
                  <a:pt x="0" y="275573"/>
                </a:lnTo>
                <a:close/>
              </a:path>
            </a:pathLst>
          </a:custGeom>
          <a:solidFill>
            <a:srgbClr val="B1B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EBC14EAB-39D0-9A44-82FD-F245006EB19D}"/>
              </a:ext>
            </a:extLst>
          </p:cNvPr>
          <p:cNvSpPr/>
          <p:nvPr/>
        </p:nvSpPr>
        <p:spPr>
          <a:xfrm>
            <a:off x="8441994" y="2693096"/>
            <a:ext cx="125809" cy="388307"/>
          </a:xfrm>
          <a:custGeom>
            <a:avLst/>
            <a:gdLst>
              <a:gd name="connsiteX0" fmla="*/ 13074 w 125809"/>
              <a:gd name="connsiteY0" fmla="*/ 37578 h 388307"/>
              <a:gd name="connsiteX1" fmla="*/ 13074 w 125809"/>
              <a:gd name="connsiteY1" fmla="*/ 162838 h 388307"/>
              <a:gd name="connsiteX2" fmla="*/ 38127 w 125809"/>
              <a:gd name="connsiteY2" fmla="*/ 200416 h 388307"/>
              <a:gd name="connsiteX3" fmla="*/ 88231 w 125809"/>
              <a:gd name="connsiteY3" fmla="*/ 300625 h 388307"/>
              <a:gd name="connsiteX4" fmla="*/ 100757 w 125809"/>
              <a:gd name="connsiteY4" fmla="*/ 350729 h 388307"/>
              <a:gd name="connsiteX5" fmla="*/ 113283 w 125809"/>
              <a:gd name="connsiteY5" fmla="*/ 388307 h 388307"/>
              <a:gd name="connsiteX6" fmla="*/ 125809 w 125809"/>
              <a:gd name="connsiteY6" fmla="*/ 350729 h 388307"/>
              <a:gd name="connsiteX7" fmla="*/ 113283 w 125809"/>
              <a:gd name="connsiteY7" fmla="*/ 225468 h 388307"/>
              <a:gd name="connsiteX8" fmla="*/ 75705 w 125809"/>
              <a:gd name="connsiteY8" fmla="*/ 100208 h 388307"/>
              <a:gd name="connsiteX9" fmla="*/ 63179 w 125809"/>
              <a:gd name="connsiteY9" fmla="*/ 62630 h 388307"/>
              <a:gd name="connsiteX10" fmla="*/ 63179 w 125809"/>
              <a:gd name="connsiteY10" fmla="*/ 0 h 38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809" h="388307">
                <a:moveTo>
                  <a:pt x="13074" y="37578"/>
                </a:moveTo>
                <a:cubicBezTo>
                  <a:pt x="4113" y="100306"/>
                  <a:pt x="-11218" y="114256"/>
                  <a:pt x="13074" y="162838"/>
                </a:cubicBezTo>
                <a:cubicBezTo>
                  <a:pt x="19807" y="176303"/>
                  <a:pt x="29776" y="187890"/>
                  <a:pt x="38127" y="200416"/>
                </a:cubicBezTo>
                <a:cubicBezTo>
                  <a:pt x="66914" y="286776"/>
                  <a:pt x="44507" y="256899"/>
                  <a:pt x="88231" y="300625"/>
                </a:cubicBezTo>
                <a:cubicBezTo>
                  <a:pt x="92406" y="317326"/>
                  <a:pt x="96028" y="334176"/>
                  <a:pt x="100757" y="350729"/>
                </a:cubicBezTo>
                <a:cubicBezTo>
                  <a:pt x="104384" y="363425"/>
                  <a:pt x="100079" y="388307"/>
                  <a:pt x="113283" y="388307"/>
                </a:cubicBezTo>
                <a:cubicBezTo>
                  <a:pt x="126487" y="388307"/>
                  <a:pt x="121634" y="363255"/>
                  <a:pt x="125809" y="350729"/>
                </a:cubicBezTo>
                <a:cubicBezTo>
                  <a:pt x="121634" y="308975"/>
                  <a:pt x="119217" y="267008"/>
                  <a:pt x="113283" y="225468"/>
                </a:cubicBezTo>
                <a:cubicBezTo>
                  <a:pt x="108550" y="192339"/>
                  <a:pt x="84422" y="126359"/>
                  <a:pt x="75705" y="100208"/>
                </a:cubicBezTo>
                <a:cubicBezTo>
                  <a:pt x="71530" y="87682"/>
                  <a:pt x="63179" y="75834"/>
                  <a:pt x="63179" y="62630"/>
                </a:cubicBezTo>
                <a:lnTo>
                  <a:pt x="63179" y="0"/>
                </a:lnTo>
              </a:path>
            </a:pathLst>
          </a:custGeom>
          <a:solidFill>
            <a:srgbClr val="BCC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6B0BF4-84AC-784D-A286-F8FD506A1955}"/>
              </a:ext>
            </a:extLst>
          </p:cNvPr>
          <p:cNvSpPr txBox="1"/>
          <p:nvPr/>
        </p:nvSpPr>
        <p:spPr>
          <a:xfrm>
            <a:off x="1421979" y="1922408"/>
            <a:ext cx="26677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« </a:t>
            </a:r>
            <a:r>
              <a:rPr lang="fr-FR" sz="2000" i="1" dirty="0" err="1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Bilou</a:t>
            </a:r>
            <a:r>
              <a:rPr lang="fr-FR" sz="2000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, viens-ici, laisse cette balle ! </a:t>
            </a:r>
            <a:r>
              <a:rPr lang="fr-FR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r>
              <a:rPr lang="fr-FR" dirty="0">
                <a:latin typeface="Century Gothic" panose="020B0502020202020204" pitchFamily="34" charset="0"/>
              </a:rPr>
              <a:t>cria </a:t>
            </a:r>
            <a:r>
              <a:rPr lang="fr-FR" dirty="0" err="1">
                <a:latin typeface="Century Gothic" panose="020B0502020202020204" pitchFamily="34" charset="0"/>
              </a:rPr>
              <a:t>Naïm</a:t>
            </a:r>
            <a:r>
              <a:rPr lang="fr-FR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F7CA1F-0845-7247-A0E6-F3499B3D1AFF}"/>
              </a:ext>
            </a:extLst>
          </p:cNvPr>
          <p:cNvSpPr txBox="1"/>
          <p:nvPr/>
        </p:nvSpPr>
        <p:spPr>
          <a:xfrm>
            <a:off x="8265090" y="2624016"/>
            <a:ext cx="17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« Trop tard ! »</a:t>
            </a:r>
          </a:p>
        </p:txBody>
      </p:sp>
    </p:spTree>
    <p:extLst>
      <p:ext uri="{BB962C8B-B14F-4D97-AF65-F5344CB8AC3E}">
        <p14:creationId xmlns:p14="http://schemas.microsoft.com/office/powerpoint/2010/main" val="116672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96E3B1-A024-3441-BA01-53E30CEB0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923793"/>
            <a:ext cx="9910182" cy="5010413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6236F95A-1F8A-B94F-BE25-32137E6AC7B9}"/>
              </a:ext>
            </a:extLst>
          </p:cNvPr>
          <p:cNvSpPr/>
          <p:nvPr/>
        </p:nvSpPr>
        <p:spPr>
          <a:xfrm>
            <a:off x="5812077" y="1265129"/>
            <a:ext cx="1931548" cy="363255"/>
          </a:xfrm>
          <a:custGeom>
            <a:avLst/>
            <a:gdLst>
              <a:gd name="connsiteX0" fmla="*/ 50104 w 1931548"/>
              <a:gd name="connsiteY0" fmla="*/ 0 h 363255"/>
              <a:gd name="connsiteX1" fmla="*/ 563671 w 1931548"/>
              <a:gd name="connsiteY1" fmla="*/ 0 h 363255"/>
              <a:gd name="connsiteX2" fmla="*/ 1302707 w 1931548"/>
              <a:gd name="connsiteY2" fmla="*/ 12526 h 363255"/>
              <a:gd name="connsiteX3" fmla="*/ 1590805 w 1931548"/>
              <a:gd name="connsiteY3" fmla="*/ 37578 h 363255"/>
              <a:gd name="connsiteX4" fmla="*/ 1703539 w 1931548"/>
              <a:gd name="connsiteY4" fmla="*/ 62630 h 363255"/>
              <a:gd name="connsiteX5" fmla="*/ 1766170 w 1931548"/>
              <a:gd name="connsiteY5" fmla="*/ 75156 h 363255"/>
              <a:gd name="connsiteX6" fmla="*/ 1878904 w 1931548"/>
              <a:gd name="connsiteY6" fmla="*/ 125260 h 363255"/>
              <a:gd name="connsiteX7" fmla="*/ 1916482 w 1931548"/>
              <a:gd name="connsiteY7" fmla="*/ 162838 h 363255"/>
              <a:gd name="connsiteX8" fmla="*/ 1916482 w 1931548"/>
              <a:gd name="connsiteY8" fmla="*/ 263046 h 363255"/>
              <a:gd name="connsiteX9" fmla="*/ 1878904 w 1931548"/>
              <a:gd name="connsiteY9" fmla="*/ 275572 h 363255"/>
              <a:gd name="connsiteX10" fmla="*/ 1828800 w 1931548"/>
              <a:gd name="connsiteY10" fmla="*/ 288098 h 363255"/>
              <a:gd name="connsiteX11" fmla="*/ 1590805 w 1931548"/>
              <a:gd name="connsiteY11" fmla="*/ 300624 h 363255"/>
              <a:gd name="connsiteX12" fmla="*/ 1215024 w 1931548"/>
              <a:gd name="connsiteY12" fmla="*/ 313151 h 363255"/>
              <a:gd name="connsiteX13" fmla="*/ 713983 w 1931548"/>
              <a:gd name="connsiteY13" fmla="*/ 338203 h 363255"/>
              <a:gd name="connsiteX14" fmla="*/ 538619 w 1931548"/>
              <a:gd name="connsiteY14" fmla="*/ 363255 h 363255"/>
              <a:gd name="connsiteX15" fmla="*/ 137786 w 1931548"/>
              <a:gd name="connsiteY15" fmla="*/ 350729 h 363255"/>
              <a:gd name="connsiteX16" fmla="*/ 37578 w 1931548"/>
              <a:gd name="connsiteY16" fmla="*/ 300624 h 363255"/>
              <a:gd name="connsiteX17" fmla="*/ 12526 w 1931548"/>
              <a:gd name="connsiteY17" fmla="*/ 263046 h 363255"/>
              <a:gd name="connsiteX18" fmla="*/ 0 w 1931548"/>
              <a:gd name="connsiteY18" fmla="*/ 225468 h 363255"/>
              <a:gd name="connsiteX19" fmla="*/ 12526 w 1931548"/>
              <a:gd name="connsiteY19" fmla="*/ 100208 h 363255"/>
              <a:gd name="connsiteX20" fmla="*/ 25052 w 1931548"/>
              <a:gd name="connsiteY20" fmla="*/ 62630 h 363255"/>
              <a:gd name="connsiteX21" fmla="*/ 62630 w 1931548"/>
              <a:gd name="connsiteY21" fmla="*/ 50104 h 363255"/>
              <a:gd name="connsiteX22" fmla="*/ 87682 w 1931548"/>
              <a:gd name="connsiteY22" fmla="*/ 37578 h 36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31548" h="363255">
                <a:moveTo>
                  <a:pt x="50104" y="0"/>
                </a:moveTo>
                <a:cubicBezTo>
                  <a:pt x="297872" y="35395"/>
                  <a:pt x="14517" y="0"/>
                  <a:pt x="563671" y="0"/>
                </a:cubicBezTo>
                <a:cubicBezTo>
                  <a:pt x="810052" y="0"/>
                  <a:pt x="1056362" y="8351"/>
                  <a:pt x="1302707" y="12526"/>
                </a:cubicBezTo>
                <a:cubicBezTo>
                  <a:pt x="1423931" y="20608"/>
                  <a:pt x="1482079" y="20851"/>
                  <a:pt x="1590805" y="37578"/>
                </a:cubicBezTo>
                <a:cubicBezTo>
                  <a:pt x="1652198" y="47023"/>
                  <a:pt x="1647431" y="50162"/>
                  <a:pt x="1703539" y="62630"/>
                </a:cubicBezTo>
                <a:cubicBezTo>
                  <a:pt x="1724322" y="67249"/>
                  <a:pt x="1745630" y="69554"/>
                  <a:pt x="1766170" y="75156"/>
                </a:cubicBezTo>
                <a:cubicBezTo>
                  <a:pt x="1814884" y="88441"/>
                  <a:pt x="1842570" y="94982"/>
                  <a:pt x="1878904" y="125260"/>
                </a:cubicBezTo>
                <a:cubicBezTo>
                  <a:pt x="1892513" y="136601"/>
                  <a:pt x="1903956" y="150312"/>
                  <a:pt x="1916482" y="162838"/>
                </a:cubicBezTo>
                <a:cubicBezTo>
                  <a:pt x="1928449" y="198740"/>
                  <a:pt x="1943354" y="222738"/>
                  <a:pt x="1916482" y="263046"/>
                </a:cubicBezTo>
                <a:cubicBezTo>
                  <a:pt x="1909158" y="274032"/>
                  <a:pt x="1891600" y="271945"/>
                  <a:pt x="1878904" y="275572"/>
                </a:cubicBezTo>
                <a:cubicBezTo>
                  <a:pt x="1862351" y="280301"/>
                  <a:pt x="1845951" y="286607"/>
                  <a:pt x="1828800" y="288098"/>
                </a:cubicBezTo>
                <a:cubicBezTo>
                  <a:pt x="1749657" y="294980"/>
                  <a:pt x="1670180" y="297384"/>
                  <a:pt x="1590805" y="300624"/>
                </a:cubicBezTo>
                <a:lnTo>
                  <a:pt x="1215024" y="313151"/>
                </a:lnTo>
                <a:cubicBezTo>
                  <a:pt x="1007737" y="321124"/>
                  <a:pt x="913810" y="327102"/>
                  <a:pt x="713983" y="338203"/>
                </a:cubicBezTo>
                <a:cubicBezTo>
                  <a:pt x="676586" y="344436"/>
                  <a:pt x="569971" y="363255"/>
                  <a:pt x="538619" y="363255"/>
                </a:cubicBezTo>
                <a:cubicBezTo>
                  <a:pt x="404943" y="363255"/>
                  <a:pt x="271397" y="354904"/>
                  <a:pt x="137786" y="350729"/>
                </a:cubicBezTo>
                <a:cubicBezTo>
                  <a:pt x="78088" y="330830"/>
                  <a:pt x="69379" y="340375"/>
                  <a:pt x="37578" y="300624"/>
                </a:cubicBezTo>
                <a:cubicBezTo>
                  <a:pt x="28174" y="288868"/>
                  <a:pt x="19259" y="276511"/>
                  <a:pt x="12526" y="263046"/>
                </a:cubicBezTo>
                <a:cubicBezTo>
                  <a:pt x="6621" y="251236"/>
                  <a:pt x="4175" y="237994"/>
                  <a:pt x="0" y="225468"/>
                </a:cubicBezTo>
                <a:cubicBezTo>
                  <a:pt x="4175" y="183715"/>
                  <a:pt x="6145" y="141682"/>
                  <a:pt x="12526" y="100208"/>
                </a:cubicBezTo>
                <a:cubicBezTo>
                  <a:pt x="14534" y="87158"/>
                  <a:pt x="15716" y="71966"/>
                  <a:pt x="25052" y="62630"/>
                </a:cubicBezTo>
                <a:cubicBezTo>
                  <a:pt x="34388" y="53294"/>
                  <a:pt x="50371" y="55008"/>
                  <a:pt x="62630" y="50104"/>
                </a:cubicBezTo>
                <a:cubicBezTo>
                  <a:pt x="71299" y="46637"/>
                  <a:pt x="79331" y="41753"/>
                  <a:pt x="87682" y="37578"/>
                </a:cubicBezTo>
              </a:path>
            </a:pathLst>
          </a:custGeom>
          <a:solidFill>
            <a:srgbClr val="7A9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85039C9F-CE87-5145-A6D4-242915D8C071}"/>
              </a:ext>
            </a:extLst>
          </p:cNvPr>
          <p:cNvSpPr/>
          <p:nvPr/>
        </p:nvSpPr>
        <p:spPr>
          <a:xfrm>
            <a:off x="7189940" y="1925203"/>
            <a:ext cx="1944977" cy="680219"/>
          </a:xfrm>
          <a:custGeom>
            <a:avLst/>
            <a:gdLst>
              <a:gd name="connsiteX0" fmla="*/ 1941534 w 1944977"/>
              <a:gd name="connsiteY0" fmla="*/ 116539 h 680219"/>
              <a:gd name="connsiteX1" fmla="*/ 1828800 w 1944977"/>
              <a:gd name="connsiteY1" fmla="*/ 91487 h 680219"/>
              <a:gd name="connsiteX2" fmla="*/ 1665961 w 1944977"/>
              <a:gd name="connsiteY2" fmla="*/ 53909 h 680219"/>
              <a:gd name="connsiteX3" fmla="*/ 1578279 w 1944977"/>
              <a:gd name="connsiteY3" fmla="*/ 41383 h 680219"/>
              <a:gd name="connsiteX4" fmla="*/ 789139 w 1944977"/>
              <a:gd name="connsiteY4" fmla="*/ 28857 h 680219"/>
              <a:gd name="connsiteX5" fmla="*/ 338202 w 1944977"/>
              <a:gd name="connsiteY5" fmla="*/ 3805 h 680219"/>
              <a:gd name="connsiteX6" fmla="*/ 100208 w 1944977"/>
              <a:gd name="connsiteY6" fmla="*/ 16331 h 680219"/>
              <a:gd name="connsiteX7" fmla="*/ 25052 w 1944977"/>
              <a:gd name="connsiteY7" fmla="*/ 53909 h 680219"/>
              <a:gd name="connsiteX8" fmla="*/ 0 w 1944977"/>
              <a:gd name="connsiteY8" fmla="*/ 129065 h 680219"/>
              <a:gd name="connsiteX9" fmla="*/ 12526 w 1944977"/>
              <a:gd name="connsiteY9" fmla="*/ 254326 h 680219"/>
              <a:gd name="connsiteX10" fmla="*/ 25052 w 1944977"/>
              <a:gd name="connsiteY10" fmla="*/ 291904 h 680219"/>
              <a:gd name="connsiteX11" fmla="*/ 37578 w 1944977"/>
              <a:gd name="connsiteY11" fmla="*/ 342008 h 680219"/>
              <a:gd name="connsiteX12" fmla="*/ 50104 w 1944977"/>
              <a:gd name="connsiteY12" fmla="*/ 379586 h 680219"/>
              <a:gd name="connsiteX13" fmla="*/ 125260 w 1944977"/>
              <a:gd name="connsiteY13" fmla="*/ 404638 h 680219"/>
              <a:gd name="connsiteX14" fmla="*/ 150312 w 1944977"/>
              <a:gd name="connsiteY14" fmla="*/ 442216 h 680219"/>
              <a:gd name="connsiteX15" fmla="*/ 175364 w 1944977"/>
              <a:gd name="connsiteY15" fmla="*/ 517372 h 680219"/>
              <a:gd name="connsiteX16" fmla="*/ 212942 w 1944977"/>
              <a:gd name="connsiteY16" fmla="*/ 592529 h 680219"/>
              <a:gd name="connsiteX17" fmla="*/ 288098 w 1944977"/>
              <a:gd name="connsiteY17" fmla="*/ 642633 h 680219"/>
              <a:gd name="connsiteX18" fmla="*/ 576197 w 1944977"/>
              <a:gd name="connsiteY18" fmla="*/ 655159 h 680219"/>
              <a:gd name="connsiteX19" fmla="*/ 701457 w 1944977"/>
              <a:gd name="connsiteY19" fmla="*/ 667685 h 680219"/>
              <a:gd name="connsiteX20" fmla="*/ 776613 w 1944977"/>
              <a:gd name="connsiteY20" fmla="*/ 642633 h 680219"/>
              <a:gd name="connsiteX21" fmla="*/ 1590805 w 1944977"/>
              <a:gd name="connsiteY21" fmla="*/ 630107 h 680219"/>
              <a:gd name="connsiteX22" fmla="*/ 1665961 w 1944977"/>
              <a:gd name="connsiteY22" fmla="*/ 617581 h 680219"/>
              <a:gd name="connsiteX23" fmla="*/ 1803748 w 1944977"/>
              <a:gd name="connsiteY23" fmla="*/ 592529 h 680219"/>
              <a:gd name="connsiteX24" fmla="*/ 1853852 w 1944977"/>
              <a:gd name="connsiteY24" fmla="*/ 529898 h 680219"/>
              <a:gd name="connsiteX25" fmla="*/ 1866378 w 1944977"/>
              <a:gd name="connsiteY25" fmla="*/ 492320 h 680219"/>
              <a:gd name="connsiteX26" fmla="*/ 1853852 w 1944977"/>
              <a:gd name="connsiteY26" fmla="*/ 429690 h 680219"/>
              <a:gd name="connsiteX27" fmla="*/ 1878904 w 1944977"/>
              <a:gd name="connsiteY27" fmla="*/ 266852 h 680219"/>
              <a:gd name="connsiteX28" fmla="*/ 1903956 w 1944977"/>
              <a:gd name="connsiteY28" fmla="*/ 229274 h 680219"/>
              <a:gd name="connsiteX29" fmla="*/ 1941534 w 1944977"/>
              <a:gd name="connsiteY29" fmla="*/ 116539 h 68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44977" h="680219">
                <a:moveTo>
                  <a:pt x="1941534" y="116539"/>
                </a:moveTo>
                <a:cubicBezTo>
                  <a:pt x="1929008" y="93575"/>
                  <a:pt x="1866145" y="100823"/>
                  <a:pt x="1828800" y="91487"/>
                </a:cubicBezTo>
                <a:cubicBezTo>
                  <a:pt x="1713037" y="62546"/>
                  <a:pt x="1926039" y="91063"/>
                  <a:pt x="1665961" y="53909"/>
                </a:cubicBezTo>
                <a:cubicBezTo>
                  <a:pt x="1636734" y="49734"/>
                  <a:pt x="1607791" y="42226"/>
                  <a:pt x="1578279" y="41383"/>
                </a:cubicBezTo>
                <a:cubicBezTo>
                  <a:pt x="1315307" y="33870"/>
                  <a:pt x="1052186" y="33032"/>
                  <a:pt x="789139" y="28857"/>
                </a:cubicBezTo>
                <a:cubicBezTo>
                  <a:pt x="616080" y="-14408"/>
                  <a:pt x="703987" y="3805"/>
                  <a:pt x="338202" y="3805"/>
                </a:cubicBezTo>
                <a:cubicBezTo>
                  <a:pt x="258761" y="3805"/>
                  <a:pt x="179539" y="12156"/>
                  <a:pt x="100208" y="16331"/>
                </a:cubicBezTo>
                <a:cubicBezTo>
                  <a:pt x="79733" y="23156"/>
                  <a:pt x="37832" y="33461"/>
                  <a:pt x="25052" y="53909"/>
                </a:cubicBezTo>
                <a:cubicBezTo>
                  <a:pt x="11056" y="76302"/>
                  <a:pt x="0" y="129065"/>
                  <a:pt x="0" y="129065"/>
                </a:cubicBezTo>
                <a:cubicBezTo>
                  <a:pt x="4175" y="170819"/>
                  <a:pt x="6145" y="212852"/>
                  <a:pt x="12526" y="254326"/>
                </a:cubicBezTo>
                <a:cubicBezTo>
                  <a:pt x="14534" y="267376"/>
                  <a:pt x="21425" y="279208"/>
                  <a:pt x="25052" y="291904"/>
                </a:cubicBezTo>
                <a:cubicBezTo>
                  <a:pt x="29781" y="308457"/>
                  <a:pt x="32849" y="325455"/>
                  <a:pt x="37578" y="342008"/>
                </a:cubicBezTo>
                <a:cubicBezTo>
                  <a:pt x="41205" y="354704"/>
                  <a:pt x="39360" y="371912"/>
                  <a:pt x="50104" y="379586"/>
                </a:cubicBezTo>
                <a:cubicBezTo>
                  <a:pt x="71592" y="394935"/>
                  <a:pt x="125260" y="404638"/>
                  <a:pt x="125260" y="404638"/>
                </a:cubicBezTo>
                <a:cubicBezTo>
                  <a:pt x="133611" y="417164"/>
                  <a:pt x="144198" y="428459"/>
                  <a:pt x="150312" y="442216"/>
                </a:cubicBezTo>
                <a:cubicBezTo>
                  <a:pt x="161037" y="466347"/>
                  <a:pt x="167013" y="492320"/>
                  <a:pt x="175364" y="517372"/>
                </a:cubicBezTo>
                <a:cubicBezTo>
                  <a:pt x="184299" y="544176"/>
                  <a:pt x="190089" y="572532"/>
                  <a:pt x="212942" y="592529"/>
                </a:cubicBezTo>
                <a:cubicBezTo>
                  <a:pt x="235601" y="612356"/>
                  <a:pt x="258018" y="641325"/>
                  <a:pt x="288098" y="642633"/>
                </a:cubicBezTo>
                <a:lnTo>
                  <a:pt x="576197" y="655159"/>
                </a:lnTo>
                <a:cubicBezTo>
                  <a:pt x="658515" y="682598"/>
                  <a:pt x="631712" y="688608"/>
                  <a:pt x="701457" y="667685"/>
                </a:cubicBezTo>
                <a:cubicBezTo>
                  <a:pt x="726750" y="660097"/>
                  <a:pt x="750209" y="643039"/>
                  <a:pt x="776613" y="642633"/>
                </a:cubicBezTo>
                <a:lnTo>
                  <a:pt x="1590805" y="630107"/>
                </a:lnTo>
                <a:cubicBezTo>
                  <a:pt x="1615857" y="625932"/>
                  <a:pt x="1640819" y="621173"/>
                  <a:pt x="1665961" y="617581"/>
                </a:cubicBezTo>
                <a:cubicBezTo>
                  <a:pt x="1789895" y="599876"/>
                  <a:pt x="1730068" y="617089"/>
                  <a:pt x="1803748" y="592529"/>
                </a:cubicBezTo>
                <a:cubicBezTo>
                  <a:pt x="1827048" y="569228"/>
                  <a:pt x="1838051" y="561500"/>
                  <a:pt x="1853852" y="529898"/>
                </a:cubicBezTo>
                <a:cubicBezTo>
                  <a:pt x="1859757" y="518088"/>
                  <a:pt x="1862203" y="504846"/>
                  <a:pt x="1866378" y="492320"/>
                </a:cubicBezTo>
                <a:cubicBezTo>
                  <a:pt x="1862203" y="471443"/>
                  <a:pt x="1853852" y="450980"/>
                  <a:pt x="1853852" y="429690"/>
                </a:cubicBezTo>
                <a:cubicBezTo>
                  <a:pt x="1853852" y="400951"/>
                  <a:pt x="1857463" y="309733"/>
                  <a:pt x="1878904" y="266852"/>
                </a:cubicBezTo>
                <a:cubicBezTo>
                  <a:pt x="1885637" y="253387"/>
                  <a:pt x="1897842" y="243031"/>
                  <a:pt x="1903956" y="229274"/>
                </a:cubicBezTo>
                <a:cubicBezTo>
                  <a:pt x="1930328" y="169936"/>
                  <a:pt x="1954060" y="139503"/>
                  <a:pt x="1941534" y="116539"/>
                </a:cubicBezTo>
                <a:close/>
              </a:path>
            </a:pathLst>
          </a:custGeom>
          <a:solidFill>
            <a:srgbClr val="75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49D53D-2EAD-604A-ABD1-79334C0F96F9}"/>
              </a:ext>
            </a:extLst>
          </p:cNvPr>
          <p:cNvSpPr txBox="1"/>
          <p:nvPr/>
        </p:nvSpPr>
        <p:spPr>
          <a:xfrm>
            <a:off x="4953000" y="909540"/>
            <a:ext cx="4953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Au début de l’été, les deux plantes sauvées de ces catastrophes en cascade étaient envahies de pucerons.</a:t>
            </a:r>
          </a:p>
          <a:p>
            <a:endParaRPr lang="fr-FR" sz="1200" dirty="0">
              <a:latin typeface="Century Gothic" panose="020B0502020202020204" pitchFamily="34" charset="0"/>
            </a:endParaRPr>
          </a:p>
          <a:p>
            <a:r>
              <a:rPr lang="fr-FR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« Oh là là ! Beaucoup trop de pucerons et une seule coccinelle. » </a:t>
            </a:r>
            <a:r>
              <a:rPr lang="fr-FR" dirty="0">
                <a:latin typeface="Century Gothic" panose="020B0502020202020204" pitchFamily="34" charset="0"/>
              </a:rPr>
              <a:t>se lamenta </a:t>
            </a:r>
            <a:r>
              <a:rPr lang="fr-FR" dirty="0" err="1">
                <a:latin typeface="Century Gothic" panose="020B0502020202020204" pitchFamily="34" charset="0"/>
              </a:rPr>
              <a:t>Naïm</a:t>
            </a:r>
            <a:r>
              <a:rPr lang="fr-FR" dirty="0"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26982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92A68E-DB5A-1041-89C4-293BE797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886215"/>
            <a:ext cx="9903476" cy="5085569"/>
          </a:xfrm>
          <a:prstGeom prst="rect">
            <a:avLst/>
          </a:prstGeom>
        </p:spPr>
      </p:pic>
      <p:sp>
        <p:nvSpPr>
          <p:cNvPr id="6" name="Forme libre 5">
            <a:extLst>
              <a:ext uri="{FF2B5EF4-FFF2-40B4-BE49-F238E27FC236}">
                <a16:creationId xmlns:a16="http://schemas.microsoft.com/office/drawing/2014/main" id="{9EB890F9-95BC-5641-90FE-8085A02B85EF}"/>
              </a:ext>
            </a:extLst>
          </p:cNvPr>
          <p:cNvSpPr/>
          <p:nvPr/>
        </p:nvSpPr>
        <p:spPr>
          <a:xfrm>
            <a:off x="7803222" y="3933173"/>
            <a:ext cx="1428460" cy="366349"/>
          </a:xfrm>
          <a:custGeom>
            <a:avLst/>
            <a:gdLst>
              <a:gd name="connsiteX0" fmla="*/ 1403408 w 1428460"/>
              <a:gd name="connsiteY0" fmla="*/ 62630 h 366349"/>
              <a:gd name="connsiteX1" fmla="*/ 1077731 w 1428460"/>
              <a:gd name="connsiteY1" fmla="*/ 50104 h 366349"/>
              <a:gd name="connsiteX2" fmla="*/ 789633 w 1428460"/>
              <a:gd name="connsiteY2" fmla="*/ 25052 h 366349"/>
              <a:gd name="connsiteX3" fmla="*/ 664373 w 1428460"/>
              <a:gd name="connsiteY3" fmla="*/ 12526 h 366349"/>
              <a:gd name="connsiteX4" fmla="*/ 489008 w 1428460"/>
              <a:gd name="connsiteY4" fmla="*/ 0 h 366349"/>
              <a:gd name="connsiteX5" fmla="*/ 25545 w 1428460"/>
              <a:gd name="connsiteY5" fmla="*/ 12526 h 366349"/>
              <a:gd name="connsiteX6" fmla="*/ 493 w 1428460"/>
              <a:gd name="connsiteY6" fmla="*/ 50104 h 366349"/>
              <a:gd name="connsiteX7" fmla="*/ 13019 w 1428460"/>
              <a:gd name="connsiteY7" fmla="*/ 125260 h 366349"/>
              <a:gd name="connsiteX8" fmla="*/ 50597 w 1428460"/>
              <a:gd name="connsiteY8" fmla="*/ 200416 h 366349"/>
              <a:gd name="connsiteX9" fmla="*/ 138279 w 1428460"/>
              <a:gd name="connsiteY9" fmla="*/ 250520 h 366349"/>
              <a:gd name="connsiteX10" fmla="*/ 238488 w 1428460"/>
              <a:gd name="connsiteY10" fmla="*/ 275572 h 366349"/>
              <a:gd name="connsiteX11" fmla="*/ 401326 w 1428460"/>
              <a:gd name="connsiteY11" fmla="*/ 313150 h 366349"/>
              <a:gd name="connsiteX12" fmla="*/ 639320 w 1428460"/>
              <a:gd name="connsiteY12" fmla="*/ 338202 h 366349"/>
              <a:gd name="connsiteX13" fmla="*/ 1190466 w 1428460"/>
              <a:gd name="connsiteY13" fmla="*/ 350728 h 366349"/>
              <a:gd name="connsiteX14" fmla="*/ 1403408 w 1428460"/>
              <a:gd name="connsiteY14" fmla="*/ 350728 h 366349"/>
              <a:gd name="connsiteX15" fmla="*/ 1428460 w 1428460"/>
              <a:gd name="connsiteY15" fmla="*/ 313150 h 366349"/>
              <a:gd name="connsiteX16" fmla="*/ 1415934 w 1428460"/>
              <a:gd name="connsiteY16" fmla="*/ 187890 h 366349"/>
              <a:gd name="connsiteX17" fmla="*/ 1403408 w 1428460"/>
              <a:gd name="connsiteY17" fmla="*/ 62630 h 36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8460" h="366349">
                <a:moveTo>
                  <a:pt x="1403408" y="62630"/>
                </a:moveTo>
                <a:cubicBezTo>
                  <a:pt x="1131325" y="85304"/>
                  <a:pt x="1376773" y="76108"/>
                  <a:pt x="1077731" y="50104"/>
                </a:cubicBezTo>
                <a:lnTo>
                  <a:pt x="789633" y="25052"/>
                </a:lnTo>
                <a:lnTo>
                  <a:pt x="664373" y="12526"/>
                </a:lnTo>
                <a:cubicBezTo>
                  <a:pt x="605972" y="7659"/>
                  <a:pt x="547463" y="4175"/>
                  <a:pt x="489008" y="0"/>
                </a:cubicBezTo>
                <a:cubicBezTo>
                  <a:pt x="334520" y="4175"/>
                  <a:pt x="179283" y="-3242"/>
                  <a:pt x="25545" y="12526"/>
                </a:cubicBezTo>
                <a:cubicBezTo>
                  <a:pt x="10569" y="14062"/>
                  <a:pt x="2155" y="35142"/>
                  <a:pt x="493" y="50104"/>
                </a:cubicBezTo>
                <a:cubicBezTo>
                  <a:pt x="-2312" y="75346"/>
                  <a:pt x="7509" y="100467"/>
                  <a:pt x="13019" y="125260"/>
                </a:cubicBezTo>
                <a:cubicBezTo>
                  <a:pt x="18841" y="151457"/>
                  <a:pt x="31293" y="181112"/>
                  <a:pt x="50597" y="200416"/>
                </a:cubicBezTo>
                <a:cubicBezTo>
                  <a:pt x="64342" y="214161"/>
                  <a:pt x="123543" y="245608"/>
                  <a:pt x="138279" y="250520"/>
                </a:cubicBezTo>
                <a:cubicBezTo>
                  <a:pt x="170943" y="261408"/>
                  <a:pt x="205085" y="267221"/>
                  <a:pt x="238488" y="275572"/>
                </a:cubicBezTo>
                <a:cubicBezTo>
                  <a:pt x="292559" y="289090"/>
                  <a:pt x="346275" y="303975"/>
                  <a:pt x="401326" y="313150"/>
                </a:cubicBezTo>
                <a:cubicBezTo>
                  <a:pt x="475409" y="325497"/>
                  <a:pt x="567503" y="335637"/>
                  <a:pt x="639320" y="338202"/>
                </a:cubicBezTo>
                <a:cubicBezTo>
                  <a:pt x="822966" y="344761"/>
                  <a:pt x="1006751" y="346553"/>
                  <a:pt x="1190466" y="350728"/>
                </a:cubicBezTo>
                <a:cubicBezTo>
                  <a:pt x="1270070" y="363995"/>
                  <a:pt x="1314856" y="377975"/>
                  <a:pt x="1403408" y="350728"/>
                </a:cubicBezTo>
                <a:cubicBezTo>
                  <a:pt x="1417797" y="346301"/>
                  <a:pt x="1420109" y="325676"/>
                  <a:pt x="1428460" y="313150"/>
                </a:cubicBezTo>
                <a:cubicBezTo>
                  <a:pt x="1424285" y="271397"/>
                  <a:pt x="1423667" y="229133"/>
                  <a:pt x="1415934" y="187890"/>
                </a:cubicBezTo>
                <a:cubicBezTo>
                  <a:pt x="1389562" y="47237"/>
                  <a:pt x="1390882" y="148871"/>
                  <a:pt x="1403408" y="62630"/>
                </a:cubicBezTo>
                <a:close/>
              </a:path>
            </a:pathLst>
          </a:custGeom>
          <a:solidFill>
            <a:srgbClr val="859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D9371708-F5D2-0545-A314-4557CE684A1F}"/>
              </a:ext>
            </a:extLst>
          </p:cNvPr>
          <p:cNvSpPr/>
          <p:nvPr/>
        </p:nvSpPr>
        <p:spPr>
          <a:xfrm>
            <a:off x="8279704" y="4546948"/>
            <a:ext cx="1628384" cy="427384"/>
          </a:xfrm>
          <a:custGeom>
            <a:avLst/>
            <a:gdLst>
              <a:gd name="connsiteX0" fmla="*/ 1628384 w 1628384"/>
              <a:gd name="connsiteY0" fmla="*/ 200416 h 427384"/>
              <a:gd name="connsiteX1" fmla="*/ 1503123 w 1628384"/>
              <a:gd name="connsiteY1" fmla="*/ 162838 h 427384"/>
              <a:gd name="connsiteX2" fmla="*/ 1453019 w 1628384"/>
              <a:gd name="connsiteY2" fmla="*/ 87682 h 427384"/>
              <a:gd name="connsiteX3" fmla="*/ 1377863 w 1628384"/>
              <a:gd name="connsiteY3" fmla="*/ 50104 h 427384"/>
              <a:gd name="connsiteX4" fmla="*/ 1340285 w 1628384"/>
              <a:gd name="connsiteY4" fmla="*/ 25052 h 427384"/>
              <a:gd name="connsiteX5" fmla="*/ 1202499 w 1628384"/>
              <a:gd name="connsiteY5" fmla="*/ 0 h 427384"/>
              <a:gd name="connsiteX6" fmla="*/ 939452 w 1628384"/>
              <a:gd name="connsiteY6" fmla="*/ 12526 h 427384"/>
              <a:gd name="connsiteX7" fmla="*/ 801666 w 1628384"/>
              <a:gd name="connsiteY7" fmla="*/ 37578 h 427384"/>
              <a:gd name="connsiteX8" fmla="*/ 751562 w 1628384"/>
              <a:gd name="connsiteY8" fmla="*/ 50104 h 427384"/>
              <a:gd name="connsiteX9" fmla="*/ 463463 w 1628384"/>
              <a:gd name="connsiteY9" fmla="*/ 62630 h 427384"/>
              <a:gd name="connsiteX10" fmla="*/ 388307 w 1628384"/>
              <a:gd name="connsiteY10" fmla="*/ 75156 h 427384"/>
              <a:gd name="connsiteX11" fmla="*/ 300625 w 1628384"/>
              <a:gd name="connsiteY11" fmla="*/ 87682 h 427384"/>
              <a:gd name="connsiteX12" fmla="*/ 187891 w 1628384"/>
              <a:gd name="connsiteY12" fmla="*/ 112734 h 427384"/>
              <a:gd name="connsiteX13" fmla="*/ 50104 w 1628384"/>
              <a:gd name="connsiteY13" fmla="*/ 125260 h 427384"/>
              <a:gd name="connsiteX14" fmla="*/ 12526 w 1628384"/>
              <a:gd name="connsiteY14" fmla="*/ 150312 h 427384"/>
              <a:gd name="connsiteX15" fmla="*/ 0 w 1628384"/>
              <a:gd name="connsiteY15" fmla="*/ 187890 h 427384"/>
              <a:gd name="connsiteX16" fmla="*/ 12526 w 1628384"/>
              <a:gd name="connsiteY16" fmla="*/ 300625 h 427384"/>
              <a:gd name="connsiteX17" fmla="*/ 75156 w 1628384"/>
              <a:gd name="connsiteY17" fmla="*/ 375781 h 427384"/>
              <a:gd name="connsiteX18" fmla="*/ 112734 w 1628384"/>
              <a:gd name="connsiteY18" fmla="*/ 388307 h 427384"/>
              <a:gd name="connsiteX19" fmla="*/ 275573 w 1628384"/>
              <a:gd name="connsiteY19" fmla="*/ 413359 h 427384"/>
              <a:gd name="connsiteX20" fmla="*/ 1202499 w 1628384"/>
              <a:gd name="connsiteY20" fmla="*/ 400833 h 427384"/>
              <a:gd name="connsiteX21" fmla="*/ 1603332 w 1628384"/>
              <a:gd name="connsiteY21" fmla="*/ 350729 h 427384"/>
              <a:gd name="connsiteX22" fmla="*/ 1590806 w 1628384"/>
              <a:gd name="connsiteY22" fmla="*/ 275573 h 427384"/>
              <a:gd name="connsiteX23" fmla="*/ 1578280 w 1628384"/>
              <a:gd name="connsiteY23" fmla="*/ 225468 h 42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28384" h="427384">
                <a:moveTo>
                  <a:pt x="1628384" y="200416"/>
                </a:moveTo>
                <a:cubicBezTo>
                  <a:pt x="1583834" y="194052"/>
                  <a:pt x="1535675" y="200040"/>
                  <a:pt x="1503123" y="162838"/>
                </a:cubicBezTo>
                <a:cubicBezTo>
                  <a:pt x="1483296" y="140179"/>
                  <a:pt x="1478071" y="104383"/>
                  <a:pt x="1453019" y="87682"/>
                </a:cubicBezTo>
                <a:cubicBezTo>
                  <a:pt x="1345326" y="15886"/>
                  <a:pt x="1481583" y="101964"/>
                  <a:pt x="1377863" y="50104"/>
                </a:cubicBezTo>
                <a:cubicBezTo>
                  <a:pt x="1364398" y="43371"/>
                  <a:pt x="1354122" y="30982"/>
                  <a:pt x="1340285" y="25052"/>
                </a:cubicBezTo>
                <a:cubicBezTo>
                  <a:pt x="1310755" y="12396"/>
                  <a:pt x="1222818" y="2903"/>
                  <a:pt x="1202499" y="0"/>
                </a:cubicBezTo>
                <a:cubicBezTo>
                  <a:pt x="1114817" y="4175"/>
                  <a:pt x="1026994" y="6041"/>
                  <a:pt x="939452" y="12526"/>
                </a:cubicBezTo>
                <a:cubicBezTo>
                  <a:pt x="919057" y="14037"/>
                  <a:pt x="825692" y="32239"/>
                  <a:pt x="801666" y="37578"/>
                </a:cubicBezTo>
                <a:cubicBezTo>
                  <a:pt x="784861" y="41313"/>
                  <a:pt x="768730" y="48832"/>
                  <a:pt x="751562" y="50104"/>
                </a:cubicBezTo>
                <a:cubicBezTo>
                  <a:pt x="655701" y="57205"/>
                  <a:pt x="559496" y="58455"/>
                  <a:pt x="463463" y="62630"/>
                </a:cubicBezTo>
                <a:lnTo>
                  <a:pt x="388307" y="75156"/>
                </a:lnTo>
                <a:cubicBezTo>
                  <a:pt x="359126" y="79645"/>
                  <a:pt x="329673" y="82401"/>
                  <a:pt x="300625" y="87682"/>
                </a:cubicBezTo>
                <a:cubicBezTo>
                  <a:pt x="229824" y="100555"/>
                  <a:pt x="267454" y="102789"/>
                  <a:pt x="187891" y="112734"/>
                </a:cubicBezTo>
                <a:cubicBezTo>
                  <a:pt x="142129" y="118454"/>
                  <a:pt x="96033" y="121085"/>
                  <a:pt x="50104" y="125260"/>
                </a:cubicBezTo>
                <a:cubicBezTo>
                  <a:pt x="37578" y="133611"/>
                  <a:pt x="21930" y="138557"/>
                  <a:pt x="12526" y="150312"/>
                </a:cubicBezTo>
                <a:cubicBezTo>
                  <a:pt x="4278" y="160622"/>
                  <a:pt x="0" y="174686"/>
                  <a:pt x="0" y="187890"/>
                </a:cubicBezTo>
                <a:cubicBezTo>
                  <a:pt x="0" y="225700"/>
                  <a:pt x="3356" y="263944"/>
                  <a:pt x="12526" y="300625"/>
                </a:cubicBezTo>
                <a:cubicBezTo>
                  <a:pt x="17147" y="319110"/>
                  <a:pt x="62536" y="367368"/>
                  <a:pt x="75156" y="375781"/>
                </a:cubicBezTo>
                <a:cubicBezTo>
                  <a:pt x="86142" y="383105"/>
                  <a:pt x="100038" y="384680"/>
                  <a:pt x="112734" y="388307"/>
                </a:cubicBezTo>
                <a:cubicBezTo>
                  <a:pt x="181767" y="408031"/>
                  <a:pt x="184715" y="403264"/>
                  <a:pt x="275573" y="413359"/>
                </a:cubicBezTo>
                <a:lnTo>
                  <a:pt x="1202499" y="400833"/>
                </a:lnTo>
                <a:cubicBezTo>
                  <a:pt x="1589604" y="393389"/>
                  <a:pt x="1509207" y="491917"/>
                  <a:pt x="1603332" y="350729"/>
                </a:cubicBezTo>
                <a:cubicBezTo>
                  <a:pt x="1599157" y="325677"/>
                  <a:pt x="1595787" y="300477"/>
                  <a:pt x="1590806" y="275573"/>
                </a:cubicBezTo>
                <a:cubicBezTo>
                  <a:pt x="1587430" y="258692"/>
                  <a:pt x="1578280" y="225468"/>
                  <a:pt x="1578280" y="225468"/>
                </a:cubicBezTo>
              </a:path>
            </a:pathLst>
          </a:custGeom>
          <a:solidFill>
            <a:srgbClr val="ACC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AFD03A-1C33-E44F-B341-DCB194564E61}"/>
              </a:ext>
            </a:extLst>
          </p:cNvPr>
          <p:cNvSpPr txBox="1"/>
          <p:nvPr/>
        </p:nvSpPr>
        <p:spPr>
          <a:xfrm>
            <a:off x="8317035" y="2715667"/>
            <a:ext cx="17290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Un matin de juillet ensoleillé, </a:t>
            </a:r>
            <a:r>
              <a:rPr lang="fr-FR" dirty="0" err="1">
                <a:latin typeface="Century Gothic" panose="020B0502020202020204" pitchFamily="34" charset="0"/>
              </a:rPr>
              <a:t>Naïm</a:t>
            </a:r>
            <a:r>
              <a:rPr lang="fr-FR" dirty="0">
                <a:latin typeface="Century Gothic" panose="020B0502020202020204" pitchFamily="34" charset="0"/>
              </a:rPr>
              <a:t> découvrit une fleur de toute beauté tournée vers le soleil.</a:t>
            </a:r>
          </a:p>
        </p:txBody>
      </p:sp>
    </p:spTree>
    <p:extLst>
      <p:ext uri="{BB962C8B-B14F-4D97-AF65-F5344CB8AC3E}">
        <p14:creationId xmlns:p14="http://schemas.microsoft.com/office/powerpoint/2010/main" val="2385281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C31C31-953B-2B46-BCF7-D235D21C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898742"/>
            <a:ext cx="9901006" cy="5060516"/>
          </a:xfrm>
          <a:prstGeom prst="rect">
            <a:avLst/>
          </a:prstGeom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AAFC9653-C464-0846-972A-F658B079A269}"/>
              </a:ext>
            </a:extLst>
          </p:cNvPr>
          <p:cNvSpPr/>
          <p:nvPr/>
        </p:nvSpPr>
        <p:spPr>
          <a:xfrm>
            <a:off x="1177447" y="1615858"/>
            <a:ext cx="1678487" cy="450937"/>
          </a:xfrm>
          <a:custGeom>
            <a:avLst/>
            <a:gdLst>
              <a:gd name="connsiteX0" fmla="*/ 1678487 w 1678487"/>
              <a:gd name="connsiteY0" fmla="*/ 212942 h 450937"/>
              <a:gd name="connsiteX1" fmla="*/ 1665961 w 1678487"/>
              <a:gd name="connsiteY1" fmla="*/ 87682 h 450937"/>
              <a:gd name="connsiteX2" fmla="*/ 1628383 w 1678487"/>
              <a:gd name="connsiteY2" fmla="*/ 62630 h 450937"/>
              <a:gd name="connsiteX3" fmla="*/ 1540701 w 1678487"/>
              <a:gd name="connsiteY3" fmla="*/ 37578 h 450937"/>
              <a:gd name="connsiteX4" fmla="*/ 1415441 w 1678487"/>
              <a:gd name="connsiteY4" fmla="*/ 50104 h 450937"/>
              <a:gd name="connsiteX5" fmla="*/ 1377863 w 1678487"/>
              <a:gd name="connsiteY5" fmla="*/ 62630 h 450937"/>
              <a:gd name="connsiteX6" fmla="*/ 1139868 w 1678487"/>
              <a:gd name="connsiteY6" fmla="*/ 50104 h 450937"/>
              <a:gd name="connsiteX7" fmla="*/ 1014608 w 1678487"/>
              <a:gd name="connsiteY7" fmla="*/ 12526 h 450937"/>
              <a:gd name="connsiteX8" fmla="*/ 977030 w 1678487"/>
              <a:gd name="connsiteY8" fmla="*/ 0 h 450937"/>
              <a:gd name="connsiteX9" fmla="*/ 889348 w 1678487"/>
              <a:gd name="connsiteY9" fmla="*/ 12526 h 450937"/>
              <a:gd name="connsiteX10" fmla="*/ 864295 w 1678487"/>
              <a:gd name="connsiteY10" fmla="*/ 37578 h 450937"/>
              <a:gd name="connsiteX11" fmla="*/ 789139 w 1678487"/>
              <a:gd name="connsiteY11" fmla="*/ 62630 h 450937"/>
              <a:gd name="connsiteX12" fmla="*/ 751561 w 1678487"/>
              <a:gd name="connsiteY12" fmla="*/ 75156 h 450937"/>
              <a:gd name="connsiteX13" fmla="*/ 300624 w 1678487"/>
              <a:gd name="connsiteY13" fmla="*/ 50104 h 450937"/>
              <a:gd name="connsiteX14" fmla="*/ 263046 w 1678487"/>
              <a:gd name="connsiteY14" fmla="*/ 37578 h 450937"/>
              <a:gd name="connsiteX15" fmla="*/ 175364 w 1678487"/>
              <a:gd name="connsiteY15" fmla="*/ 12526 h 450937"/>
              <a:gd name="connsiteX16" fmla="*/ 62630 w 1678487"/>
              <a:gd name="connsiteY16" fmla="*/ 25052 h 450937"/>
              <a:gd name="connsiteX17" fmla="*/ 25052 w 1678487"/>
              <a:gd name="connsiteY17" fmla="*/ 37578 h 450937"/>
              <a:gd name="connsiteX18" fmla="*/ 12526 w 1678487"/>
              <a:gd name="connsiteY18" fmla="*/ 75156 h 450937"/>
              <a:gd name="connsiteX19" fmla="*/ 0 w 1678487"/>
              <a:gd name="connsiteY19" fmla="*/ 150312 h 450937"/>
              <a:gd name="connsiteX20" fmla="*/ 12526 w 1678487"/>
              <a:gd name="connsiteY20" fmla="*/ 250520 h 450937"/>
              <a:gd name="connsiteX21" fmla="*/ 25052 w 1678487"/>
              <a:gd name="connsiteY21" fmla="*/ 288098 h 450937"/>
              <a:gd name="connsiteX22" fmla="*/ 62630 w 1678487"/>
              <a:gd name="connsiteY22" fmla="*/ 313150 h 450937"/>
              <a:gd name="connsiteX23" fmla="*/ 125260 w 1678487"/>
              <a:gd name="connsiteY23" fmla="*/ 388306 h 450937"/>
              <a:gd name="connsiteX24" fmla="*/ 175364 w 1678487"/>
              <a:gd name="connsiteY24" fmla="*/ 400832 h 450937"/>
              <a:gd name="connsiteX25" fmla="*/ 563671 w 1678487"/>
              <a:gd name="connsiteY25" fmla="*/ 400832 h 450937"/>
              <a:gd name="connsiteX26" fmla="*/ 626301 w 1678487"/>
              <a:gd name="connsiteY26" fmla="*/ 450937 h 450937"/>
              <a:gd name="connsiteX27" fmla="*/ 739035 w 1678487"/>
              <a:gd name="connsiteY27" fmla="*/ 438410 h 450937"/>
              <a:gd name="connsiteX28" fmla="*/ 851769 w 1678487"/>
              <a:gd name="connsiteY28" fmla="*/ 375780 h 450937"/>
              <a:gd name="connsiteX29" fmla="*/ 1039660 w 1678487"/>
              <a:gd name="connsiteY29" fmla="*/ 350728 h 450937"/>
              <a:gd name="connsiteX30" fmla="*/ 1640909 w 1678487"/>
              <a:gd name="connsiteY30" fmla="*/ 350728 h 450937"/>
              <a:gd name="connsiteX31" fmla="*/ 1665961 w 1678487"/>
              <a:gd name="connsiteY31" fmla="*/ 313150 h 450937"/>
              <a:gd name="connsiteX32" fmla="*/ 1665961 w 1678487"/>
              <a:gd name="connsiteY32" fmla="*/ 162838 h 4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78487" h="450937">
                <a:moveTo>
                  <a:pt x="1678487" y="212942"/>
                </a:moveTo>
                <a:cubicBezTo>
                  <a:pt x="1674312" y="171189"/>
                  <a:pt x="1679230" y="127490"/>
                  <a:pt x="1665961" y="87682"/>
                </a:cubicBezTo>
                <a:cubicBezTo>
                  <a:pt x="1661200" y="73400"/>
                  <a:pt x="1641848" y="69363"/>
                  <a:pt x="1628383" y="62630"/>
                </a:cubicBezTo>
                <a:cubicBezTo>
                  <a:pt x="1610413" y="53645"/>
                  <a:pt x="1556754" y="41591"/>
                  <a:pt x="1540701" y="37578"/>
                </a:cubicBezTo>
                <a:cubicBezTo>
                  <a:pt x="1498948" y="41753"/>
                  <a:pt x="1456915" y="43723"/>
                  <a:pt x="1415441" y="50104"/>
                </a:cubicBezTo>
                <a:cubicBezTo>
                  <a:pt x="1402391" y="52112"/>
                  <a:pt x="1391067" y="62630"/>
                  <a:pt x="1377863" y="62630"/>
                </a:cubicBezTo>
                <a:cubicBezTo>
                  <a:pt x="1298422" y="62630"/>
                  <a:pt x="1219200" y="54279"/>
                  <a:pt x="1139868" y="50104"/>
                </a:cubicBezTo>
                <a:cubicBezTo>
                  <a:pt x="1064145" y="31173"/>
                  <a:pt x="1106096" y="43022"/>
                  <a:pt x="1014608" y="12526"/>
                </a:cubicBezTo>
                <a:lnTo>
                  <a:pt x="977030" y="0"/>
                </a:lnTo>
                <a:cubicBezTo>
                  <a:pt x="947803" y="4175"/>
                  <a:pt x="917357" y="3190"/>
                  <a:pt x="889348" y="12526"/>
                </a:cubicBezTo>
                <a:cubicBezTo>
                  <a:pt x="878144" y="16261"/>
                  <a:pt x="874858" y="32297"/>
                  <a:pt x="864295" y="37578"/>
                </a:cubicBezTo>
                <a:cubicBezTo>
                  <a:pt x="840676" y="49388"/>
                  <a:pt x="814191" y="54279"/>
                  <a:pt x="789139" y="62630"/>
                </a:cubicBezTo>
                <a:lnTo>
                  <a:pt x="751561" y="75156"/>
                </a:lnTo>
                <a:cubicBezTo>
                  <a:pt x="668987" y="71853"/>
                  <a:pt x="420314" y="67203"/>
                  <a:pt x="300624" y="50104"/>
                </a:cubicBezTo>
                <a:cubicBezTo>
                  <a:pt x="287553" y="48237"/>
                  <a:pt x="275742" y="41205"/>
                  <a:pt x="263046" y="37578"/>
                </a:cubicBezTo>
                <a:cubicBezTo>
                  <a:pt x="152948" y="6121"/>
                  <a:pt x="265463" y="42559"/>
                  <a:pt x="175364" y="12526"/>
                </a:cubicBezTo>
                <a:cubicBezTo>
                  <a:pt x="137786" y="16701"/>
                  <a:pt x="99925" y="18836"/>
                  <a:pt x="62630" y="25052"/>
                </a:cubicBezTo>
                <a:cubicBezTo>
                  <a:pt x="49606" y="27223"/>
                  <a:pt x="34388" y="28242"/>
                  <a:pt x="25052" y="37578"/>
                </a:cubicBezTo>
                <a:cubicBezTo>
                  <a:pt x="15716" y="46914"/>
                  <a:pt x="15390" y="62267"/>
                  <a:pt x="12526" y="75156"/>
                </a:cubicBezTo>
                <a:cubicBezTo>
                  <a:pt x="7016" y="99949"/>
                  <a:pt x="4175" y="125260"/>
                  <a:pt x="0" y="150312"/>
                </a:cubicBezTo>
                <a:cubicBezTo>
                  <a:pt x="4175" y="183715"/>
                  <a:pt x="6504" y="217400"/>
                  <a:pt x="12526" y="250520"/>
                </a:cubicBezTo>
                <a:cubicBezTo>
                  <a:pt x="14888" y="263511"/>
                  <a:pt x="16804" y="277788"/>
                  <a:pt x="25052" y="288098"/>
                </a:cubicBezTo>
                <a:cubicBezTo>
                  <a:pt x="34456" y="299853"/>
                  <a:pt x="50104" y="304799"/>
                  <a:pt x="62630" y="313150"/>
                </a:cubicBezTo>
                <a:cubicBezTo>
                  <a:pt x="78594" y="337095"/>
                  <a:pt x="99294" y="373468"/>
                  <a:pt x="125260" y="388306"/>
                </a:cubicBezTo>
                <a:cubicBezTo>
                  <a:pt x="140207" y="396847"/>
                  <a:pt x="158663" y="396657"/>
                  <a:pt x="175364" y="400832"/>
                </a:cubicBezTo>
                <a:cubicBezTo>
                  <a:pt x="332863" y="388717"/>
                  <a:pt x="394999" y="376736"/>
                  <a:pt x="563671" y="400832"/>
                </a:cubicBezTo>
                <a:cubicBezTo>
                  <a:pt x="582107" y="403466"/>
                  <a:pt x="613329" y="437964"/>
                  <a:pt x="626301" y="450937"/>
                </a:cubicBezTo>
                <a:cubicBezTo>
                  <a:pt x="663879" y="446761"/>
                  <a:pt x="703166" y="450367"/>
                  <a:pt x="739035" y="438410"/>
                </a:cubicBezTo>
                <a:cubicBezTo>
                  <a:pt x="932763" y="373833"/>
                  <a:pt x="738448" y="400962"/>
                  <a:pt x="851769" y="375780"/>
                </a:cubicBezTo>
                <a:cubicBezTo>
                  <a:pt x="907994" y="363286"/>
                  <a:pt x="985388" y="356758"/>
                  <a:pt x="1039660" y="350728"/>
                </a:cubicBezTo>
                <a:cubicBezTo>
                  <a:pt x="1061997" y="351405"/>
                  <a:pt x="1522093" y="378685"/>
                  <a:pt x="1640909" y="350728"/>
                </a:cubicBezTo>
                <a:cubicBezTo>
                  <a:pt x="1655563" y="347280"/>
                  <a:pt x="1663971" y="328072"/>
                  <a:pt x="1665961" y="313150"/>
                </a:cubicBezTo>
                <a:cubicBezTo>
                  <a:pt x="1672583" y="263486"/>
                  <a:pt x="1665961" y="212942"/>
                  <a:pt x="1665961" y="162838"/>
                </a:cubicBezTo>
              </a:path>
            </a:pathLst>
          </a:custGeom>
          <a:solidFill>
            <a:srgbClr val="ACC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C63BE6-786D-634F-9A18-CB4EDA8BD425}"/>
              </a:ext>
            </a:extLst>
          </p:cNvPr>
          <p:cNvSpPr txBox="1"/>
          <p:nvPr/>
        </p:nvSpPr>
        <p:spPr>
          <a:xfrm>
            <a:off x="50104" y="898741"/>
            <a:ext cx="3645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entury Gothic" panose="020B0502020202020204" pitchFamily="34" charset="0"/>
              </a:rPr>
              <a:t>Sous le regard scrutateur de </a:t>
            </a:r>
            <a:r>
              <a:rPr lang="fr-FR" dirty="0" err="1">
                <a:latin typeface="Century Gothic" panose="020B0502020202020204" pitchFamily="34" charset="0"/>
              </a:rPr>
              <a:t>Bilou</a:t>
            </a:r>
            <a:r>
              <a:rPr lang="fr-FR" dirty="0">
                <a:latin typeface="Century Gothic" panose="020B0502020202020204" pitchFamily="34" charset="0"/>
              </a:rPr>
              <a:t> et du chat, au moment venu, </a:t>
            </a:r>
            <a:r>
              <a:rPr lang="fr-FR" dirty="0" err="1">
                <a:latin typeface="Century Gothic" panose="020B0502020202020204" pitchFamily="34" charset="0"/>
              </a:rPr>
              <a:t>Naïm</a:t>
            </a:r>
            <a:r>
              <a:rPr lang="fr-FR" dirty="0">
                <a:latin typeface="Century Gothic" panose="020B0502020202020204" pitchFamily="34" charset="0"/>
              </a:rPr>
              <a:t> récolta </a:t>
            </a:r>
            <a:r>
              <a:rPr lang="fr-FR" b="1" dirty="0">
                <a:latin typeface="Century Gothic" panose="020B0502020202020204" pitchFamily="34" charset="0"/>
              </a:rPr>
              <a:t>dix petits fruits</a:t>
            </a:r>
            <a:r>
              <a:rPr lang="fr-FR" dirty="0">
                <a:latin typeface="Century Gothic" panose="020B0502020202020204" pitchFamily="34" charset="0"/>
              </a:rPr>
              <a:t> de tournesol et sut qu’il pourrait semer </a:t>
            </a:r>
            <a:r>
              <a:rPr lang="fr-FR" b="1" dirty="0">
                <a:latin typeface="Century Gothic" panose="020B0502020202020204" pitchFamily="34" charset="0"/>
              </a:rPr>
              <a:t>dix petites graines </a:t>
            </a:r>
            <a:r>
              <a:rPr lang="fr-FR" dirty="0">
                <a:latin typeface="Century Gothic" panose="020B0502020202020204" pitchFamily="34" charset="0"/>
              </a:rPr>
              <a:t>au printemps prochain.</a:t>
            </a:r>
          </a:p>
        </p:txBody>
      </p:sp>
    </p:spTree>
    <p:extLst>
      <p:ext uri="{BB962C8B-B14F-4D97-AF65-F5344CB8AC3E}">
        <p14:creationId xmlns:p14="http://schemas.microsoft.com/office/powerpoint/2010/main" val="2858199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25809B8D-4FF0-1D5D-72B7-D80C637FB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73" y="193769"/>
            <a:ext cx="1954652" cy="19546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526FD2-F755-BE5B-FEB7-ABA3F8081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868" y="193769"/>
            <a:ext cx="2052806" cy="26786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61322C-3C63-5DB7-5BCC-BC1565A75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117" y="193769"/>
            <a:ext cx="2225836" cy="29842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DD262B-2860-6005-AE5E-8AFC715A6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396" y="193769"/>
            <a:ext cx="2281062" cy="26040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412F6E2-7B16-68C9-EAE3-42EF3CBADCE8}"/>
              </a:ext>
            </a:extLst>
          </p:cNvPr>
          <p:cNvCxnSpPr/>
          <p:nvPr/>
        </p:nvCxnSpPr>
        <p:spPr>
          <a:xfrm>
            <a:off x="992349" y="3412374"/>
            <a:ext cx="755313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74690076-4EA5-1BB5-46F2-6B49C38E4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73" y="4676328"/>
            <a:ext cx="1741341" cy="19879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798037B-701D-D649-1326-EDA7087C9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597253" y="4380462"/>
            <a:ext cx="2858941" cy="17085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A7828D-A528-DD0A-4776-E88F1E80D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332" y="3486991"/>
            <a:ext cx="1890253" cy="3312126"/>
          </a:xfrm>
          <a:prstGeom prst="rect">
            <a:avLst/>
          </a:prstGeom>
        </p:spPr>
      </p:pic>
      <p:pic>
        <p:nvPicPr>
          <p:cNvPr id="13" name="Image 12" descr="Une image contenant légume&#10;&#10;Description générée automatiquement">
            <a:extLst>
              <a:ext uri="{FF2B5EF4-FFF2-40B4-BE49-F238E27FC236}">
                <a16:creationId xmlns:a16="http://schemas.microsoft.com/office/drawing/2014/main" id="{72A3EF7B-79FA-3F43-32F1-E79F90A03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2165" y="4165154"/>
            <a:ext cx="1828800" cy="19558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AA97DD-D822-B995-75B9-CA68A79F9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9802" y="4165154"/>
            <a:ext cx="1559059" cy="132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3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F75F559-E60F-B1A5-5296-5459F7259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6" t="7529" r="9922" b="7765"/>
          <a:stretch/>
        </p:blipFill>
        <p:spPr>
          <a:xfrm>
            <a:off x="233082" y="911036"/>
            <a:ext cx="2128680" cy="15144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34FA54-484A-F74B-A724-4835C4C2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316" y="3897872"/>
            <a:ext cx="3281083" cy="19823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E276D7-C5A1-7C33-C6F9-359F927C8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378" y="311914"/>
            <a:ext cx="2070473" cy="31170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52430B-CCD5-1D56-B943-5D0ADCBC5F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353"/>
          <a:stretch/>
        </p:blipFill>
        <p:spPr>
          <a:xfrm>
            <a:off x="582603" y="3588124"/>
            <a:ext cx="2503346" cy="26018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21A722-AE96-0083-89A8-70F803BAE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233" y="771897"/>
            <a:ext cx="2384179" cy="1792755"/>
          </a:xfrm>
          <a:prstGeom prst="rect">
            <a:avLst/>
          </a:prstGeom>
        </p:spPr>
      </p:pic>
      <p:pic>
        <p:nvPicPr>
          <p:cNvPr id="1026" name="Picture 2" descr="Lentille verte du Puy, le caviar A.O.P de l'Auvergne - Magazine Exquis">
            <a:extLst>
              <a:ext uri="{FF2B5EF4-FFF2-40B4-BE49-F238E27FC236}">
                <a16:creationId xmlns:a16="http://schemas.microsoft.com/office/drawing/2014/main" id="{525A995E-F1EA-21A1-791C-70C41D36A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66" y="4095096"/>
            <a:ext cx="2812170" cy="17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D0E2BD1-17DB-02ED-B104-920F1932A01B}"/>
              </a:ext>
            </a:extLst>
          </p:cNvPr>
          <p:cNvCxnSpPr/>
          <p:nvPr/>
        </p:nvCxnSpPr>
        <p:spPr>
          <a:xfrm>
            <a:off x="2223247" y="2277035"/>
            <a:ext cx="537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1B84001-B590-E7FD-5749-0CE4E0E739E2}"/>
              </a:ext>
            </a:extLst>
          </p:cNvPr>
          <p:cNvCxnSpPr/>
          <p:nvPr/>
        </p:nvCxnSpPr>
        <p:spPr>
          <a:xfrm>
            <a:off x="5531223" y="2344829"/>
            <a:ext cx="537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F3B40DD-CB39-A0A5-A982-F99C4D0675D1}"/>
              </a:ext>
            </a:extLst>
          </p:cNvPr>
          <p:cNvCxnSpPr/>
          <p:nvPr/>
        </p:nvCxnSpPr>
        <p:spPr>
          <a:xfrm>
            <a:off x="8507506" y="2353793"/>
            <a:ext cx="537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883B277-EEE8-8381-C7A2-64FCF32DA4DB}"/>
              </a:ext>
            </a:extLst>
          </p:cNvPr>
          <p:cNvCxnSpPr/>
          <p:nvPr/>
        </p:nvCxnSpPr>
        <p:spPr>
          <a:xfrm>
            <a:off x="0" y="4880067"/>
            <a:ext cx="537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9ED0E0C-82DA-BE7A-548C-D1C073A7927B}"/>
              </a:ext>
            </a:extLst>
          </p:cNvPr>
          <p:cNvCxnSpPr/>
          <p:nvPr/>
        </p:nvCxnSpPr>
        <p:spPr>
          <a:xfrm>
            <a:off x="2810434" y="4996608"/>
            <a:ext cx="537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C6F9568-3461-8630-5301-400070B7AF13}"/>
              </a:ext>
            </a:extLst>
          </p:cNvPr>
          <p:cNvCxnSpPr/>
          <p:nvPr/>
        </p:nvCxnSpPr>
        <p:spPr>
          <a:xfrm>
            <a:off x="6724732" y="4996608"/>
            <a:ext cx="537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8220FBF-ED02-CE06-A382-2B151E611F49}"/>
              </a:ext>
            </a:extLst>
          </p:cNvPr>
          <p:cNvSpPr txBox="1"/>
          <p:nvPr/>
        </p:nvSpPr>
        <p:spPr>
          <a:xfrm>
            <a:off x="2200383" y="2425512"/>
            <a:ext cx="57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858FF11-D5C2-A15E-D8AC-90561C8DE853}"/>
              </a:ext>
            </a:extLst>
          </p:cNvPr>
          <p:cNvSpPr txBox="1"/>
          <p:nvPr/>
        </p:nvSpPr>
        <p:spPr>
          <a:xfrm>
            <a:off x="5613987" y="2444370"/>
            <a:ext cx="57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9CAE4A-C26B-7490-827B-DE70EB3E0793}"/>
              </a:ext>
            </a:extLst>
          </p:cNvPr>
          <p:cNvSpPr txBox="1"/>
          <p:nvPr/>
        </p:nvSpPr>
        <p:spPr>
          <a:xfrm>
            <a:off x="8739660" y="2417996"/>
            <a:ext cx="57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38C7CB7-83A6-E29A-852B-C09D25EF7CBF}"/>
              </a:ext>
            </a:extLst>
          </p:cNvPr>
          <p:cNvSpPr txBox="1"/>
          <p:nvPr/>
        </p:nvSpPr>
        <p:spPr>
          <a:xfrm>
            <a:off x="81181" y="4999505"/>
            <a:ext cx="57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816561E-8257-BDCE-720F-0370A0D9951B}"/>
              </a:ext>
            </a:extLst>
          </p:cNvPr>
          <p:cNvSpPr txBox="1"/>
          <p:nvPr/>
        </p:nvSpPr>
        <p:spPr>
          <a:xfrm>
            <a:off x="3074891" y="5942014"/>
            <a:ext cx="57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1E05171-3A96-6673-B09F-E67B934A932F}"/>
              </a:ext>
            </a:extLst>
          </p:cNvPr>
          <p:cNvSpPr txBox="1"/>
          <p:nvPr/>
        </p:nvSpPr>
        <p:spPr>
          <a:xfrm>
            <a:off x="6603835" y="5971886"/>
            <a:ext cx="57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7032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Lentille verte du Puy">
            <a:extLst>
              <a:ext uri="{FF2B5EF4-FFF2-40B4-BE49-F238E27FC236}">
                <a16:creationId xmlns:a16="http://schemas.microsoft.com/office/drawing/2014/main" id="{013687FE-6326-59D4-87FF-F83565B63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r="10780" b="-2"/>
          <a:stretch/>
        </p:blipFill>
        <p:spPr bwMode="auto">
          <a:xfrm>
            <a:off x="261406" y="557189"/>
            <a:ext cx="4605806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DC1EF3-F391-A028-6852-77B19D9EA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6" r="30098" b="-1"/>
          <a:stretch/>
        </p:blipFill>
        <p:spPr>
          <a:xfrm>
            <a:off x="5033742" y="557189"/>
            <a:ext cx="4610850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12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797417" y="0"/>
            <a:ext cx="2055400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964260" y="0"/>
            <a:ext cx="2060852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3E10BE-BC3A-2590-B47C-F5F94E057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4090"/>
          <a:stretch/>
        </p:blipFill>
        <p:spPr>
          <a:xfrm>
            <a:off x="2164738" y="-1"/>
            <a:ext cx="7740059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164738" y="0"/>
            <a:ext cx="1587415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92E46E-7E73-3838-4B51-F29759C54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24" r="3" b="24050"/>
          <a:stretch/>
        </p:blipFill>
        <p:spPr>
          <a:xfrm>
            <a:off x="2161799" y="3452815"/>
            <a:ext cx="7744201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161799" y="3452813"/>
            <a:ext cx="2227054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862FDF-03C7-754A-ACFA-B0B9975A9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906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88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91554AB-7FAF-CAE9-AA7D-0DF7E0C6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682"/>
            <a:ext cx="9928315" cy="48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1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Graines bio de Tournesol mélange décoratif">
            <a:extLst>
              <a:ext uri="{FF2B5EF4-FFF2-40B4-BE49-F238E27FC236}">
                <a16:creationId xmlns:a16="http://schemas.microsoft.com/office/drawing/2014/main" id="{40FC018E-1D74-4963-96DB-73022BC62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14765"/>
          <a:stretch/>
        </p:blipFill>
        <p:spPr bwMode="auto">
          <a:xfrm>
            <a:off x="20" y="1282"/>
            <a:ext cx="9905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31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B3E0A1-86C6-0B4C-BCB0-5A6737F6C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906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A5FEE1-72F9-E048-AB10-DF5E47712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8" t="9747" r="14871" b="22563"/>
          <a:stretch/>
        </p:blipFill>
        <p:spPr>
          <a:xfrm>
            <a:off x="0" y="287976"/>
            <a:ext cx="9900653" cy="6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8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D9CA1449-85D7-044D-90C7-3CCA412BC8BE}"/>
              </a:ext>
            </a:extLst>
          </p:cNvPr>
          <p:cNvGrpSpPr/>
          <p:nvPr/>
        </p:nvGrpSpPr>
        <p:grpSpPr>
          <a:xfrm>
            <a:off x="0" y="955109"/>
            <a:ext cx="9906000" cy="4947781"/>
            <a:chOff x="0" y="482252"/>
            <a:chExt cx="9906000" cy="4947781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A6826B3-FC61-6046-BC18-8E5069C97819}"/>
                </a:ext>
              </a:extLst>
            </p:cNvPr>
            <p:cNvGrpSpPr/>
            <p:nvPr/>
          </p:nvGrpSpPr>
          <p:grpSpPr>
            <a:xfrm>
              <a:off x="0" y="482252"/>
              <a:ext cx="9906000" cy="4947781"/>
              <a:chOff x="-28249" y="444675"/>
              <a:chExt cx="9934249" cy="4947781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921D6658-F4F6-2542-94CF-18156EBB9FD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28249" y="444675"/>
                <a:ext cx="9934249" cy="4947781"/>
                <a:chOff x="423797" y="557873"/>
                <a:chExt cx="8279704" cy="4123730"/>
              </a:xfrm>
            </p:grpSpPr>
            <p:pic>
              <p:nvPicPr>
                <p:cNvPr id="8" name="Image 7">
                  <a:extLst>
                    <a:ext uri="{FF2B5EF4-FFF2-40B4-BE49-F238E27FC236}">
                      <a16:creationId xmlns:a16="http://schemas.microsoft.com/office/drawing/2014/main" id="{4EC58B2D-1C21-934E-9406-65767FBD78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0800000">
                  <a:off x="423797" y="557873"/>
                  <a:ext cx="8279704" cy="4123730"/>
                </a:xfrm>
                <a:prstGeom prst="rect">
                  <a:avLst/>
                </a:prstGeom>
              </p:spPr>
            </p:pic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8C067F75-2EAE-5F4B-9773-4A5C53BB9B18}"/>
                    </a:ext>
                  </a:extLst>
                </p:cNvPr>
                <p:cNvSpPr txBox="1"/>
                <p:nvPr/>
              </p:nvSpPr>
              <p:spPr>
                <a:xfrm>
                  <a:off x="3851716" y="652274"/>
                  <a:ext cx="4127327" cy="100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latin typeface="Century Gothic" panose="020B0502020202020204" pitchFamily="34" charset="0"/>
                    </a:rPr>
                    <a:t>Par un après-midi du mois de mars, </a:t>
                  </a:r>
                  <a:r>
                    <a:rPr lang="fr-FR" dirty="0" err="1">
                      <a:latin typeface="Century Gothic" panose="020B0502020202020204" pitchFamily="34" charset="0"/>
                    </a:rPr>
                    <a:t>Naïm</a:t>
                  </a:r>
                  <a:r>
                    <a:rPr lang="fr-FR" dirty="0">
                      <a:latin typeface="Century Gothic" panose="020B0502020202020204" pitchFamily="34" charset="0"/>
                    </a:rPr>
                    <a:t> semait des graines, </a:t>
                  </a:r>
                  <a:r>
                    <a:rPr lang="fr-FR" b="1" dirty="0">
                      <a:latin typeface="Century Gothic" panose="020B0502020202020204" pitchFamily="34" charset="0"/>
                    </a:rPr>
                    <a:t>dix petites graines </a:t>
                  </a:r>
                  <a:r>
                    <a:rPr lang="fr-FR" dirty="0">
                      <a:latin typeface="Century Gothic" panose="020B0502020202020204" pitchFamily="34" charset="0"/>
                    </a:rPr>
                    <a:t>de tournesol dans la terre bien aérée par les vers de terre.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F9FDA48-D04F-3C4D-BC7E-FE87B1E5ADCB}"/>
                  </a:ext>
                </a:extLst>
              </p:cNvPr>
              <p:cNvSpPr/>
              <p:nvPr/>
            </p:nvSpPr>
            <p:spPr>
              <a:xfrm>
                <a:off x="5613747" y="1465544"/>
                <a:ext cx="1576193" cy="413360"/>
              </a:xfrm>
              <a:prstGeom prst="rect">
                <a:avLst/>
              </a:prstGeom>
              <a:solidFill>
                <a:srgbClr val="A3BA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2898A9-68EB-B940-B3EC-6FEB63F802D3}"/>
                </a:ext>
              </a:extLst>
            </p:cNvPr>
            <p:cNvSpPr/>
            <p:nvPr/>
          </p:nvSpPr>
          <p:spPr>
            <a:xfrm>
              <a:off x="7718121" y="2805831"/>
              <a:ext cx="1601243" cy="300625"/>
            </a:xfrm>
            <a:prstGeom prst="rect">
              <a:avLst/>
            </a:prstGeom>
            <a:solidFill>
              <a:srgbClr val="C4D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ACEF0BE3-83A5-CE4A-A09C-193997B6DD46}"/>
              </a:ext>
            </a:extLst>
          </p:cNvPr>
          <p:cNvSpPr txBox="1"/>
          <p:nvPr/>
        </p:nvSpPr>
        <p:spPr>
          <a:xfrm>
            <a:off x="5013356" y="2627797"/>
            <a:ext cx="4817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Century Gothic" panose="020B0502020202020204" pitchFamily="34" charset="0"/>
              </a:rPr>
              <a:t>Le travail à peine terminé, une fourmi s’empara d’une graine et la transporta jusqu’à la fourmilière.</a:t>
            </a:r>
          </a:p>
        </p:txBody>
      </p:sp>
    </p:spTree>
    <p:extLst>
      <p:ext uri="{BB962C8B-B14F-4D97-AF65-F5344CB8AC3E}">
        <p14:creationId xmlns:p14="http://schemas.microsoft.com/office/powerpoint/2010/main" val="667559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herbe, extérieur, plante, pile&#10;&#10;Description générée automatiquement">
            <a:extLst>
              <a:ext uri="{FF2B5EF4-FFF2-40B4-BE49-F238E27FC236}">
                <a16:creationId xmlns:a16="http://schemas.microsoft.com/office/drawing/2014/main" id="{A5CCF528-59BD-C247-A88C-DC77C61B6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89"/>
            <a:ext cx="9906000" cy="658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24DBCD2-3444-F429-AB78-102D98CAC597}"/>
              </a:ext>
            </a:extLst>
          </p:cNvPr>
          <p:cNvSpPr txBox="1"/>
          <p:nvPr/>
        </p:nvSpPr>
        <p:spPr>
          <a:xfrm>
            <a:off x="391275" y="3120731"/>
            <a:ext cx="39909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entury Gothic" panose="020B0502020202020204" pitchFamily="34" charset="0"/>
              </a:rPr>
              <a:t>Quelque jours plus tard, un pigeon au plumage gris bleuté passa par là.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FEF86A4-DAFE-BFDC-4863-720413E9790F}"/>
              </a:ext>
            </a:extLst>
          </p:cNvPr>
          <p:cNvSpPr txBox="1"/>
          <p:nvPr/>
        </p:nvSpPr>
        <p:spPr>
          <a:xfrm>
            <a:off x="4726236" y="1058628"/>
            <a:ext cx="47884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 pitchFamily="34" charset="0"/>
              </a:rPr>
              <a:t>« Une petite graine de tournesol à peine germée... Je ne résiste pas ! »</a:t>
            </a:r>
          </a:p>
        </p:txBody>
      </p:sp>
    </p:spTree>
    <p:extLst>
      <p:ext uri="{BB962C8B-B14F-4D97-AF65-F5344CB8AC3E}">
        <p14:creationId xmlns:p14="http://schemas.microsoft.com/office/powerpoint/2010/main" val="41360446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</TotalTime>
  <Words>362</Words>
  <Application>Microsoft Macintosh PowerPoint</Application>
  <PresentationFormat>Format A4 (210 x 297 mm)</PresentationFormat>
  <Paragraphs>30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Meiryo</vt:lpstr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Nadine STOUVENAKERS</cp:lastModifiedBy>
  <cp:revision>14</cp:revision>
  <cp:lastPrinted>2022-03-07T15:14:18Z</cp:lastPrinted>
  <dcterms:created xsi:type="dcterms:W3CDTF">2022-02-23T13:34:23Z</dcterms:created>
  <dcterms:modified xsi:type="dcterms:W3CDTF">2023-08-11T12:37:51Z</dcterms:modified>
</cp:coreProperties>
</file>